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3" r:id="rId8"/>
    <p:sldId id="265" r:id="rId9"/>
    <p:sldId id="262" r:id="rId10"/>
    <p:sldId id="264" r:id="rId11"/>
    <p:sldId id="266" r:id="rId12"/>
    <p:sldId id="268" r:id="rId13"/>
    <p:sldId id="267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7253-E5BF-4C98-A7D7-3A471E53EA7F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1EA92F-869A-4B0F-A94C-B36DB883B72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7253-E5BF-4C98-A7D7-3A471E53EA7F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A92F-869A-4B0F-A94C-B36DB883B72F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F1EA92F-869A-4B0F-A94C-B36DB883B72F}" type="slidenum">
              <a:rPr lang="en-GB" smtClean="0"/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7253-E5BF-4C98-A7D7-3A471E53EA7F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7253-E5BF-4C98-A7D7-3A471E53EA7F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F1EA92F-869A-4B0F-A94C-B36DB883B72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7253-E5BF-4C98-A7D7-3A471E53EA7F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1EA92F-869A-4B0F-A94C-B36DB883B72F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3977253-E5BF-4C98-A7D7-3A471E53EA7F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A92F-869A-4B0F-A94C-B36DB883B72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7253-E5BF-4C98-A7D7-3A471E53EA7F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F1EA92F-869A-4B0F-A94C-B36DB883B72F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7253-E5BF-4C98-A7D7-3A471E53EA7F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F1EA92F-869A-4B0F-A94C-B36DB883B72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7253-E5BF-4C98-A7D7-3A471E53EA7F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1EA92F-869A-4B0F-A94C-B36DB883B72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1EA92F-869A-4B0F-A94C-B36DB883B72F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7253-E5BF-4C98-A7D7-3A471E53EA7F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F1EA92F-869A-4B0F-A94C-B36DB883B72F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3977253-E5BF-4C98-A7D7-3A471E53EA7F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3977253-E5BF-4C98-A7D7-3A471E53EA7F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1EA92F-869A-4B0F-A94C-B36DB883B72F}" type="slidenum">
              <a:rPr lang="en-GB" smtClean="0"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Z-V7skrAItc" TargetMode="External"/><Relationship Id="rId2" Type="http://schemas.openxmlformats.org/officeDocument/2006/relationships/hyperlink" Target="http://www.youtube.com/watch?v=9RwM-IFfezA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hyperlink" Target="http://www.youtube.com/watch?v=tnZmd4UpM6k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Les </a:t>
            </a:r>
            <a:r>
              <a:rPr lang="en-GB" dirty="0" err="1" smtClean="0"/>
              <a:t>différents</a:t>
            </a:r>
            <a:r>
              <a:rPr lang="en-GB" dirty="0" smtClean="0"/>
              <a:t> modes de vie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284984"/>
            <a:ext cx="3208142" cy="26868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405528"/>
            <a:ext cx="4126350" cy="255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375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En</a:t>
            </a:r>
            <a:r>
              <a:rPr lang="en-GB" dirty="0"/>
              <a:t> France . . 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fr-FR" dirty="0"/>
              <a:t>Les distributeurs de boissons sucrées et de confiseries sont interdits dans les écoles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492896"/>
            <a:ext cx="5666683" cy="377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985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En</a:t>
            </a:r>
            <a:r>
              <a:rPr lang="en-GB" dirty="0"/>
              <a:t> France . . 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503920" cy="4849096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Les </a:t>
            </a:r>
            <a:r>
              <a:rPr lang="en-GB" dirty="0" err="1" smtClean="0"/>
              <a:t>publicités</a:t>
            </a:r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>
                <a:hlinkClick r:id="rId2"/>
              </a:rPr>
              <a:t>http://www.youtube.com/watch?v=9RwM-IFfezA</a:t>
            </a: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>
                <a:hlinkClick r:id="rId3"/>
              </a:rPr>
              <a:t>http://www.youtube.com/watch?v=Z-V7skrAItc</a:t>
            </a:r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8442" y="1801486"/>
            <a:ext cx="3096344" cy="17573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896" y="4149080"/>
            <a:ext cx="1519436" cy="1519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705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Un mode de vie sain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766647"/>
            <a:ext cx="5754216" cy="3558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392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412776"/>
            <a:ext cx="2795298" cy="42115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 </a:t>
            </a:r>
            <a:r>
              <a:rPr lang="en-GB" dirty="0" err="1"/>
              <a:t>conseils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Manger au moins 5 fruits et légumes par </a:t>
            </a:r>
            <a:r>
              <a:rPr lang="fr-FR" dirty="0" smtClean="0"/>
              <a:t>jour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en-GB" dirty="0"/>
              <a:t>Se </a:t>
            </a:r>
            <a:r>
              <a:rPr lang="en-GB" dirty="0" err="1" smtClean="0"/>
              <a:t>dépenser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fr-FR" dirty="0"/>
              <a:t>Éviter de grignoter dans la </a:t>
            </a:r>
            <a:r>
              <a:rPr lang="fr-FR" dirty="0" smtClean="0"/>
              <a:t>journée</a:t>
            </a:r>
          </a:p>
          <a:p>
            <a:endParaRPr lang="fr-FR" dirty="0" smtClean="0"/>
          </a:p>
          <a:p>
            <a:r>
              <a:rPr lang="fr-FR" dirty="0"/>
              <a:t>Ne pas manger trop gras, trop sucré, trop </a:t>
            </a:r>
            <a:r>
              <a:rPr lang="fr-FR" dirty="0" smtClean="0"/>
              <a:t>salé</a:t>
            </a: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 </a:t>
            </a:r>
            <a:r>
              <a:rPr lang="fr-FR" b="1" dirty="0">
                <a:solidFill>
                  <a:srgbClr val="FF0000"/>
                </a:solidFill>
                <a:sym typeface="Wingdings" panose="05000000000000000000" pitchFamily="2" charset="2"/>
              </a:rPr>
              <a:t>Pour être en forme et pour bien grandir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751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Pour </a:t>
            </a:r>
            <a:r>
              <a:rPr lang="en-GB" dirty="0" err="1"/>
              <a:t>rester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forme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i="1" dirty="0"/>
              <a:t>Il </a:t>
            </a:r>
            <a:r>
              <a:rPr lang="en-GB" b="1" i="1" dirty="0" err="1"/>
              <a:t>faut</a:t>
            </a:r>
            <a:r>
              <a:rPr lang="en-GB" b="1" i="1" dirty="0"/>
              <a:t> </a:t>
            </a:r>
            <a:r>
              <a:rPr lang="en-GB" b="1" i="1" dirty="0" smtClean="0"/>
              <a:t>:</a:t>
            </a:r>
          </a:p>
          <a:p>
            <a:r>
              <a:rPr lang="fr-FR" dirty="0"/>
              <a:t>Manger équilibré / avoir une alimentation </a:t>
            </a:r>
            <a:r>
              <a:rPr lang="fr-FR" dirty="0" smtClean="0"/>
              <a:t>équilibrée</a:t>
            </a:r>
          </a:p>
          <a:p>
            <a:endParaRPr lang="fr-FR" dirty="0" smtClean="0"/>
          </a:p>
          <a:p>
            <a:r>
              <a:rPr lang="fr-FR" dirty="0"/>
              <a:t>Manger assez de fruits et de </a:t>
            </a:r>
            <a:r>
              <a:rPr lang="fr-FR" dirty="0" smtClean="0"/>
              <a:t>légumes</a:t>
            </a:r>
          </a:p>
          <a:p>
            <a:endParaRPr lang="fr-FR" dirty="0" smtClean="0"/>
          </a:p>
          <a:p>
            <a:r>
              <a:rPr lang="en-GB" dirty="0"/>
              <a:t>Manger </a:t>
            </a:r>
            <a:r>
              <a:rPr lang="en-GB" dirty="0" err="1" smtClean="0"/>
              <a:t>sainement</a:t>
            </a:r>
            <a:endParaRPr lang="en-GB" dirty="0" smtClean="0"/>
          </a:p>
          <a:p>
            <a:endParaRPr lang="en-GB" dirty="0"/>
          </a:p>
          <a:p>
            <a:r>
              <a:rPr lang="en-GB" dirty="0"/>
              <a:t>Faire de </a:t>
            </a:r>
            <a:r>
              <a:rPr lang="en-GB" dirty="0" err="1"/>
              <a:t>l'exercice</a:t>
            </a:r>
            <a:r>
              <a:rPr lang="en-GB" dirty="0"/>
              <a:t> </a:t>
            </a:r>
            <a:r>
              <a:rPr lang="en-GB" dirty="0" err="1"/>
              <a:t>régulièrement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3451308"/>
            <a:ext cx="1981200" cy="2857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28184" y="2995582"/>
            <a:ext cx="28216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i="1" dirty="0" smtClean="0"/>
              <a:t>"C'est bon pour la santé"</a:t>
            </a:r>
            <a:endParaRPr lang="en-GB" sz="1600" b="1" i="1" dirty="0"/>
          </a:p>
        </p:txBody>
      </p:sp>
    </p:spTree>
    <p:extLst>
      <p:ext uri="{BB962C8B-B14F-4D97-AF65-F5344CB8AC3E}">
        <p14:creationId xmlns:p14="http://schemas.microsoft.com/office/powerpoint/2010/main" val="19592140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Publicité</a:t>
            </a:r>
            <a:r>
              <a:rPr lang="en-GB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 algn="ctr">
              <a:buNone/>
            </a:pPr>
            <a:r>
              <a:rPr lang="en-GB" dirty="0" smtClean="0">
                <a:hlinkClick r:id="rId2"/>
              </a:rPr>
              <a:t>http://www.youtube.com/watch?v=tnZmd4UpM6k</a:t>
            </a: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  <a:p>
            <a:pPr marL="0" indent="0" algn="ctr">
              <a:buNone/>
            </a:pPr>
            <a:r>
              <a:rPr lang="en-GB" dirty="0" smtClean="0">
                <a:sym typeface="Wingdings" panose="05000000000000000000" pitchFamily="2" charset="2"/>
              </a:rPr>
              <a:t> </a:t>
            </a:r>
            <a:r>
              <a:rPr lang="fr-FR" b="1" dirty="0">
                <a:solidFill>
                  <a:srgbClr val="FF0000"/>
                </a:solidFill>
                <a:sym typeface="Wingdings" panose="05000000000000000000" pitchFamily="2" charset="2"/>
              </a:rPr>
              <a:t>Pour encourager les gens à faire de l'exerc</a:t>
            </a:r>
            <a:r>
              <a:rPr lang="fr-FR" dirty="0">
                <a:sym typeface="Wingdings" panose="05000000000000000000" pitchFamily="2" charset="2"/>
              </a:rPr>
              <a:t>ice </a:t>
            </a:r>
          </a:p>
          <a:p>
            <a:pPr marL="0" indent="0" algn="ctr">
              <a:buNone/>
            </a:pPr>
            <a:r>
              <a:rPr lang="fr-FR" dirty="0">
                <a:sym typeface="Wingdings" panose="05000000000000000000" pitchFamily="2" charset="2"/>
              </a:rPr>
              <a:t>(30 minutes par jour)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1772816"/>
            <a:ext cx="2160240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2906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 être en pleine forme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503920" cy="4572000"/>
          </a:xfrm>
        </p:spPr>
        <p:txBody>
          <a:bodyPr/>
          <a:lstStyle/>
          <a:p>
            <a:r>
              <a:rPr lang="en-GB" dirty="0"/>
              <a:t>Il ne </a:t>
            </a:r>
            <a:r>
              <a:rPr lang="en-GB" dirty="0" err="1"/>
              <a:t>faut</a:t>
            </a:r>
            <a:r>
              <a:rPr lang="en-GB" dirty="0"/>
              <a:t> </a:t>
            </a:r>
            <a:r>
              <a:rPr lang="en-GB" dirty="0" smtClean="0"/>
              <a:t>pas</a:t>
            </a:r>
          </a:p>
          <a:p>
            <a:endParaRPr lang="en-GB" dirty="0"/>
          </a:p>
          <a:p>
            <a:r>
              <a:rPr lang="fr-FR" dirty="0"/>
              <a:t>Manger trop gras, trop sucré, trop </a:t>
            </a:r>
            <a:r>
              <a:rPr lang="fr-FR" dirty="0" smtClean="0"/>
              <a:t>salé</a:t>
            </a:r>
          </a:p>
          <a:p>
            <a:r>
              <a:rPr lang="fr-FR" dirty="0"/>
              <a:t>Grignoter dans la </a:t>
            </a:r>
            <a:r>
              <a:rPr lang="fr-FR" dirty="0" smtClean="0"/>
              <a:t>journée</a:t>
            </a:r>
          </a:p>
          <a:p>
            <a:r>
              <a:rPr lang="fr-FR" dirty="0"/>
              <a:t>Boire trop </a:t>
            </a:r>
            <a:r>
              <a:rPr lang="fr-FR" dirty="0" smtClean="0"/>
              <a:t>d'alcool</a:t>
            </a:r>
          </a:p>
          <a:p>
            <a:r>
              <a:rPr lang="fr-FR" dirty="0" smtClean="0"/>
              <a:t>Fumer</a:t>
            </a:r>
          </a:p>
          <a:p>
            <a:r>
              <a:rPr lang="fr-FR" dirty="0"/>
              <a:t>Consommer de la drogue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04048" y="3573016"/>
            <a:ext cx="4124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/>
              <a:t>"à </a:t>
            </a:r>
            <a:r>
              <a:rPr lang="en-GB" b="1" i="1" dirty="0" err="1"/>
              <a:t>consommer</a:t>
            </a:r>
            <a:r>
              <a:rPr lang="en-GB" b="1" i="1" dirty="0"/>
              <a:t> avec </a:t>
            </a:r>
            <a:r>
              <a:rPr lang="en-GB" b="1" i="1" dirty="0" err="1"/>
              <a:t>modération</a:t>
            </a:r>
            <a:r>
              <a:rPr lang="en-GB" b="1" i="1" dirty="0"/>
              <a:t>"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92080" y="4077072"/>
            <a:ext cx="3693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/>
              <a:t>"c'est mauvais pour la santé"</a:t>
            </a:r>
            <a:endParaRPr lang="en-GB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519782"/>
            <a:ext cx="3201009" cy="2109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154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 être en pleine forme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Il </a:t>
            </a:r>
            <a:r>
              <a:rPr lang="en-GB" dirty="0" err="1"/>
              <a:t>faut</a:t>
            </a:r>
            <a:r>
              <a:rPr lang="en-GB" dirty="0"/>
              <a:t> ...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123063"/>
            <a:ext cx="5478791" cy="3966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45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 </a:t>
            </a:r>
            <a:r>
              <a:rPr lang="en-GB" dirty="0" err="1" smtClean="0"/>
              <a:t>peu</a:t>
            </a:r>
            <a:r>
              <a:rPr lang="en-GB" dirty="0" smtClean="0"/>
              <a:t> de </a:t>
            </a:r>
            <a:r>
              <a:rPr lang="en-GB" dirty="0" err="1" smtClean="0"/>
              <a:t>révisions</a:t>
            </a:r>
            <a:r>
              <a:rPr lang="en-GB" dirty="0" smtClean="0"/>
              <a:t> . . 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780928"/>
            <a:ext cx="4984948" cy="3314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502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Qu’est-ce</a:t>
            </a:r>
            <a:r>
              <a:rPr lang="en-GB" dirty="0" smtClean="0"/>
              <a:t> </a:t>
            </a:r>
            <a:r>
              <a:rPr lang="en-GB" dirty="0" err="1" smtClean="0"/>
              <a:t>que</a:t>
            </a:r>
            <a:r>
              <a:rPr lang="en-GB" dirty="0" smtClean="0"/>
              <a:t> </a:t>
            </a:r>
            <a:r>
              <a:rPr lang="en-GB" dirty="0" err="1" smtClean="0"/>
              <a:t>tu</a:t>
            </a:r>
            <a:r>
              <a:rPr lang="en-GB" dirty="0" smtClean="0"/>
              <a:t> </a:t>
            </a:r>
            <a:r>
              <a:rPr lang="en-GB" dirty="0" err="1" smtClean="0"/>
              <a:t>manges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Le petit </a:t>
            </a:r>
            <a:r>
              <a:rPr lang="en-GB" dirty="0" err="1" smtClean="0"/>
              <a:t>déjeuner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Le </a:t>
            </a:r>
            <a:r>
              <a:rPr lang="en-GB" dirty="0" err="1" smtClean="0"/>
              <a:t>déjeuner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/>
              <a:t>Le </a:t>
            </a:r>
            <a:r>
              <a:rPr lang="en-GB" dirty="0" err="1" smtClean="0"/>
              <a:t>goûter</a:t>
            </a:r>
            <a:endParaRPr lang="en-GB" dirty="0" smtClean="0"/>
          </a:p>
          <a:p>
            <a:endParaRPr lang="fr-FR" dirty="0" smtClean="0"/>
          </a:p>
          <a:p>
            <a:r>
              <a:rPr lang="fr-FR" dirty="0"/>
              <a:t>Le dîner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628800"/>
            <a:ext cx="3507519" cy="4676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627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 mode de vie </a:t>
            </a:r>
            <a:r>
              <a:rPr lang="en-GB" dirty="0" err="1" smtClean="0"/>
              <a:t>malsain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852936"/>
            <a:ext cx="3810000" cy="31908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002849"/>
            <a:ext cx="3227838" cy="2703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680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 </a:t>
            </a:r>
            <a:r>
              <a:rPr lang="en-GB" dirty="0" err="1"/>
              <a:t>mauvaises</a:t>
            </a:r>
            <a:r>
              <a:rPr lang="en-GB" dirty="0"/>
              <a:t> habitudes </a:t>
            </a:r>
            <a:r>
              <a:rPr lang="en-GB" dirty="0" err="1"/>
              <a:t>alimentaires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Manger </a:t>
            </a:r>
            <a:r>
              <a:rPr lang="en-GB" dirty="0" err="1"/>
              <a:t>devant</a:t>
            </a:r>
            <a:r>
              <a:rPr lang="en-GB" dirty="0"/>
              <a:t> la </a:t>
            </a:r>
            <a:r>
              <a:rPr lang="en-GB" dirty="0" err="1" smtClean="0"/>
              <a:t>télé</a:t>
            </a:r>
            <a:endParaRPr lang="en-GB" dirty="0" smtClean="0"/>
          </a:p>
          <a:p>
            <a:r>
              <a:rPr lang="en-GB" dirty="0" err="1"/>
              <a:t>Déjeuner</a:t>
            </a:r>
            <a:r>
              <a:rPr lang="en-GB" dirty="0"/>
              <a:t> </a:t>
            </a:r>
            <a:r>
              <a:rPr lang="en-GB" dirty="0" err="1"/>
              <a:t>sur</a:t>
            </a:r>
            <a:r>
              <a:rPr lang="en-GB" dirty="0"/>
              <a:t> le </a:t>
            </a:r>
            <a:r>
              <a:rPr lang="en-GB" dirty="0" err="1" smtClean="0"/>
              <a:t>pouce</a:t>
            </a:r>
            <a:endParaRPr lang="en-GB" dirty="0" smtClean="0"/>
          </a:p>
          <a:p>
            <a:r>
              <a:rPr lang="fr-FR" dirty="0"/>
              <a:t>Sauter un repas</a:t>
            </a:r>
          </a:p>
          <a:p>
            <a:pPr marL="0" indent="0">
              <a:buNone/>
            </a:pPr>
            <a:r>
              <a:rPr lang="fr-FR" dirty="0"/>
              <a:t>ex: ne pas prendre de petit </a:t>
            </a:r>
            <a:r>
              <a:rPr lang="fr-FR" dirty="0" smtClean="0"/>
              <a:t>déjeuner</a:t>
            </a:r>
          </a:p>
          <a:p>
            <a:r>
              <a:rPr lang="en-GB" dirty="0" err="1" smtClean="0"/>
              <a:t>Grignoter</a:t>
            </a:r>
            <a:endParaRPr lang="en-GB" dirty="0" smtClean="0"/>
          </a:p>
          <a:p>
            <a:r>
              <a:rPr lang="en-GB" dirty="0" err="1"/>
              <a:t>Utiliser</a:t>
            </a:r>
            <a:r>
              <a:rPr lang="en-GB" dirty="0"/>
              <a:t> des plats </a:t>
            </a:r>
            <a:r>
              <a:rPr lang="en-GB" dirty="0" err="1" smtClean="0"/>
              <a:t>préparés</a:t>
            </a:r>
            <a:endParaRPr lang="en-GB" dirty="0" smtClean="0"/>
          </a:p>
          <a:p>
            <a:r>
              <a:rPr lang="en-GB" dirty="0"/>
              <a:t>La "</a:t>
            </a:r>
            <a:r>
              <a:rPr lang="en-GB" dirty="0" err="1"/>
              <a:t>malbouffe</a:t>
            </a:r>
            <a:r>
              <a:rPr lang="en-GB" dirty="0"/>
              <a:t>"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149080"/>
            <a:ext cx="3998028" cy="20783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80332" y="2550801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smtClean="0"/>
              <a:t>"Je n'ai pas le temps de bien manger"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2430540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 </a:t>
            </a:r>
            <a:r>
              <a:rPr lang="en-GB" dirty="0" err="1"/>
              <a:t>conséquences</a:t>
            </a:r>
            <a:r>
              <a:rPr lang="en-GB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/>
              <a:t>Prendre du poids</a:t>
            </a:r>
          </a:p>
          <a:p>
            <a:pPr marL="0" indent="0">
              <a:buNone/>
            </a:pPr>
            <a:r>
              <a:rPr lang="fr-FR" dirty="0" smtClean="0"/>
              <a:t>   Prendre </a:t>
            </a:r>
            <a:r>
              <a:rPr lang="fr-FR" dirty="0"/>
              <a:t>des </a:t>
            </a:r>
            <a:r>
              <a:rPr lang="fr-FR" dirty="0" smtClean="0"/>
              <a:t>kilos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en-GB" dirty="0" err="1"/>
              <a:t>Devenir</a:t>
            </a:r>
            <a:r>
              <a:rPr lang="en-GB" dirty="0"/>
              <a:t> </a:t>
            </a:r>
            <a:r>
              <a:rPr lang="en-GB" dirty="0" err="1" smtClean="0"/>
              <a:t>obèse</a:t>
            </a:r>
            <a:endParaRPr lang="en-GB" dirty="0" smtClean="0"/>
          </a:p>
          <a:p>
            <a:endParaRPr lang="en-GB" dirty="0" smtClean="0"/>
          </a:p>
          <a:p>
            <a:r>
              <a:rPr lang="fr-FR" dirty="0"/>
              <a:t>Tomber malade</a:t>
            </a:r>
          </a:p>
          <a:p>
            <a:pPr marL="0" indent="0">
              <a:buNone/>
            </a:pPr>
            <a:r>
              <a:rPr lang="fr-FR" dirty="0"/>
              <a:t>ex: avoir du cholestérol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623458"/>
            <a:ext cx="4765179" cy="2660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210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 addictions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err="1" smtClean="0"/>
              <a:t>Être</a:t>
            </a:r>
            <a:r>
              <a:rPr lang="en-GB" dirty="0" smtClean="0"/>
              <a:t> </a:t>
            </a:r>
            <a:r>
              <a:rPr lang="en-GB" dirty="0" err="1"/>
              <a:t>dépendant</a:t>
            </a:r>
            <a:r>
              <a:rPr lang="en-GB" dirty="0"/>
              <a:t> / </a:t>
            </a:r>
            <a:r>
              <a:rPr lang="en-GB" dirty="0" err="1" smtClean="0"/>
              <a:t>accro</a:t>
            </a:r>
            <a:endParaRPr lang="en-GB" dirty="0" smtClean="0"/>
          </a:p>
          <a:p>
            <a:endParaRPr lang="en-GB" dirty="0"/>
          </a:p>
          <a:p>
            <a:r>
              <a:rPr lang="en-GB" dirty="0"/>
              <a:t>On </a:t>
            </a:r>
            <a:r>
              <a:rPr lang="en-GB" dirty="0" err="1"/>
              <a:t>risque</a:t>
            </a:r>
            <a:r>
              <a:rPr lang="en-GB" dirty="0"/>
              <a:t> </a:t>
            </a:r>
            <a:r>
              <a:rPr lang="en-GB" dirty="0" smtClean="0"/>
              <a:t>...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_ </a:t>
            </a:r>
            <a:r>
              <a:rPr lang="en-GB" dirty="0" err="1" smtClean="0"/>
              <a:t>d'avoir</a:t>
            </a:r>
            <a:r>
              <a:rPr lang="en-GB" dirty="0" smtClean="0"/>
              <a:t> </a:t>
            </a:r>
            <a:r>
              <a:rPr lang="en-GB" dirty="0"/>
              <a:t>des maladies </a:t>
            </a:r>
            <a:r>
              <a:rPr lang="en-GB" dirty="0" smtClean="0"/>
              <a:t>graves</a:t>
            </a:r>
          </a:p>
          <a:p>
            <a:pPr marL="0" indent="0">
              <a:buNone/>
            </a:pPr>
            <a:r>
              <a:rPr lang="fr-FR" dirty="0" smtClean="0"/>
              <a:t>_ de </a:t>
            </a:r>
            <a:r>
              <a:rPr lang="fr-FR" dirty="0"/>
              <a:t>ne pas être en bonne santé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212976"/>
            <a:ext cx="3544993" cy="30748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58480" y="1844824"/>
            <a:ext cx="15520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L'alcool</a:t>
            </a:r>
          </a:p>
          <a:p>
            <a:r>
              <a:rPr lang="fr-FR" sz="2400" dirty="0" smtClean="0"/>
              <a:t>Le tabac</a:t>
            </a:r>
          </a:p>
          <a:p>
            <a:r>
              <a:rPr lang="fr-FR" sz="2400" dirty="0" smtClean="0"/>
              <a:t>La drogue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51954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GB" dirty="0" smtClean="0"/>
              <a:t>Conditional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GB" dirty="0" smtClean="0"/>
              <a:t>Present tense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fr-FR" dirty="0"/>
              <a:t>On devrait</a:t>
            </a:r>
          </a:p>
          <a:p>
            <a:r>
              <a:rPr lang="fr-FR" dirty="0"/>
              <a:t>On ne devrait pas</a:t>
            </a:r>
            <a:endParaRPr lang="en-GB" dirty="0"/>
          </a:p>
          <a:p>
            <a:endParaRPr lang="en-GB" dirty="0" smtClean="0"/>
          </a:p>
          <a:p>
            <a:r>
              <a:rPr lang="fr-FR" dirty="0"/>
              <a:t>Il faudrait</a:t>
            </a:r>
          </a:p>
          <a:p>
            <a:r>
              <a:rPr lang="fr-FR" dirty="0"/>
              <a:t>Il ne faudrait pas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r-FR" dirty="0"/>
              <a:t>On doit</a:t>
            </a:r>
          </a:p>
          <a:p>
            <a:r>
              <a:rPr lang="fr-FR" dirty="0"/>
              <a:t>On ne doit </a:t>
            </a:r>
            <a:r>
              <a:rPr lang="fr-FR" dirty="0" smtClean="0"/>
              <a:t>pas</a:t>
            </a:r>
          </a:p>
          <a:p>
            <a:endParaRPr lang="fr-FR" dirty="0"/>
          </a:p>
          <a:p>
            <a:r>
              <a:rPr lang="fr-FR" dirty="0"/>
              <a:t>Il faut</a:t>
            </a:r>
          </a:p>
          <a:p>
            <a:r>
              <a:rPr lang="fr-FR" dirty="0"/>
              <a:t>Il ne faut pas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 </a:t>
            </a:r>
            <a:r>
              <a:rPr lang="en-GB" dirty="0" err="1"/>
              <a:t>peu</a:t>
            </a:r>
            <a:r>
              <a:rPr lang="en-GB" dirty="0"/>
              <a:t> de </a:t>
            </a:r>
            <a:r>
              <a:rPr lang="en-GB" dirty="0" err="1"/>
              <a:t>révisions</a:t>
            </a:r>
            <a:r>
              <a:rPr lang="en-GB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01254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Quelles</a:t>
            </a:r>
            <a:r>
              <a:rPr lang="en-GB" dirty="0"/>
              <a:t> solutions?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782914"/>
            <a:ext cx="4712171" cy="328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0978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56</TotalTime>
  <Words>333</Words>
  <Application>Microsoft Office PowerPoint</Application>
  <PresentationFormat>On-screen Show (4:3)</PresentationFormat>
  <Paragraphs>119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Civic</vt:lpstr>
      <vt:lpstr>Les différents modes de vie</vt:lpstr>
      <vt:lpstr>Un peu de révisions . . .</vt:lpstr>
      <vt:lpstr>Qu’est-ce que tu manges?</vt:lpstr>
      <vt:lpstr>Un mode de vie malsain</vt:lpstr>
      <vt:lpstr>Les mauvaises habitudes alimentaires</vt:lpstr>
      <vt:lpstr>Les conséquences?</vt:lpstr>
      <vt:lpstr>Les addictions</vt:lpstr>
      <vt:lpstr>Un peu de révisions...</vt:lpstr>
      <vt:lpstr>Quelles solutions?</vt:lpstr>
      <vt:lpstr>En France . . .</vt:lpstr>
      <vt:lpstr>En France . . .</vt:lpstr>
      <vt:lpstr>Un mode de vie sain</vt:lpstr>
      <vt:lpstr>Les conseils</vt:lpstr>
      <vt:lpstr>Pour rester en forme</vt:lpstr>
      <vt:lpstr>Publicité </vt:lpstr>
      <vt:lpstr>Pour être en pleine forme</vt:lpstr>
      <vt:lpstr>Pour être en pleine forme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setup-Software Setup Account</dc:creator>
  <cp:lastModifiedBy>setup-Software Setup Account</cp:lastModifiedBy>
  <cp:revision>15</cp:revision>
  <dcterms:created xsi:type="dcterms:W3CDTF">2015-03-13T12:56:26Z</dcterms:created>
  <dcterms:modified xsi:type="dcterms:W3CDTF">2015-03-17T11:44:17Z</dcterms:modified>
</cp:coreProperties>
</file>