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02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42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0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74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83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89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9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51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57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14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7565-1FD8-45E3-B50B-2906FF1C99EB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C8D97-4281-4BEC-8FAE-ADE88083D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6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Y11: re-write in the passé </a:t>
            </a:r>
            <a:r>
              <a:rPr lang="en-GB" smtClean="0"/>
              <a:t>composé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Samedi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, je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vais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 au match de foot. Je me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lève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vers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 sept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heures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, je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prends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 le bus et je descends à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l’arret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 de bus du </a:t>
            </a:r>
            <a:r>
              <a:rPr lang="en-GB" sz="3000" dirty="0" err="1">
                <a:solidFill>
                  <a:srgbClr val="4F81BD">
                    <a:lumMod val="50000"/>
                  </a:srgbClr>
                </a:solidFill>
              </a:rPr>
              <a:t>stade</a:t>
            </a:r>
            <a:r>
              <a:rPr lang="en-GB" sz="3000" dirty="0">
                <a:solidFill>
                  <a:srgbClr val="4F81BD">
                    <a:lumMod val="50000"/>
                  </a:srgbClr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000" dirty="0" err="1">
                <a:solidFill>
                  <a:srgbClr val="8064A2"/>
                </a:solidFill>
              </a:rPr>
              <a:t>J’arrive</a:t>
            </a:r>
            <a:r>
              <a:rPr lang="en-GB" sz="3000" dirty="0">
                <a:solidFill>
                  <a:srgbClr val="8064A2"/>
                </a:solidFill>
              </a:rPr>
              <a:t> </a:t>
            </a:r>
            <a:r>
              <a:rPr lang="en-GB" sz="3000" dirty="0" err="1">
                <a:solidFill>
                  <a:srgbClr val="8064A2"/>
                </a:solidFill>
              </a:rPr>
              <a:t>vers</a:t>
            </a:r>
            <a:r>
              <a:rPr lang="en-GB" sz="3000" dirty="0">
                <a:solidFill>
                  <a:srgbClr val="8064A2"/>
                </a:solidFill>
              </a:rPr>
              <a:t> </a:t>
            </a:r>
            <a:r>
              <a:rPr lang="en-GB" sz="3000" dirty="0" err="1">
                <a:solidFill>
                  <a:srgbClr val="8064A2"/>
                </a:solidFill>
              </a:rPr>
              <a:t>deux</a:t>
            </a:r>
            <a:r>
              <a:rPr lang="en-GB" sz="3000" dirty="0">
                <a:solidFill>
                  <a:srgbClr val="8064A2"/>
                </a:solidFill>
              </a:rPr>
              <a:t> </a:t>
            </a:r>
            <a:r>
              <a:rPr lang="en-GB" sz="3000" dirty="0" err="1">
                <a:solidFill>
                  <a:srgbClr val="8064A2"/>
                </a:solidFill>
              </a:rPr>
              <a:t>heures</a:t>
            </a:r>
            <a:r>
              <a:rPr lang="en-GB" sz="3000" dirty="0">
                <a:solidFill>
                  <a:srgbClr val="8064A2"/>
                </a:solidFill>
              </a:rPr>
              <a:t> et je </a:t>
            </a:r>
            <a:r>
              <a:rPr lang="en-GB" sz="3000" dirty="0" err="1">
                <a:solidFill>
                  <a:srgbClr val="8064A2"/>
                </a:solidFill>
              </a:rPr>
              <a:t>retrouve</a:t>
            </a:r>
            <a:r>
              <a:rPr lang="en-GB" sz="3000" dirty="0">
                <a:solidFill>
                  <a:srgbClr val="8064A2"/>
                </a:solidFill>
              </a:rPr>
              <a:t> ma </a:t>
            </a:r>
            <a:r>
              <a:rPr lang="en-GB" sz="3000" dirty="0" err="1">
                <a:solidFill>
                  <a:srgbClr val="8064A2"/>
                </a:solidFill>
              </a:rPr>
              <a:t>copine</a:t>
            </a:r>
            <a:r>
              <a:rPr lang="en-GB" sz="3000" dirty="0">
                <a:solidFill>
                  <a:srgbClr val="8064A2"/>
                </a:solidFill>
              </a:rPr>
              <a:t>, Claire. On </a:t>
            </a:r>
            <a:r>
              <a:rPr lang="en-GB" sz="3000" dirty="0" err="1">
                <a:solidFill>
                  <a:srgbClr val="8064A2"/>
                </a:solidFill>
              </a:rPr>
              <a:t>achète</a:t>
            </a:r>
            <a:r>
              <a:rPr lang="en-GB" sz="3000" dirty="0">
                <a:solidFill>
                  <a:srgbClr val="8064A2"/>
                </a:solidFill>
              </a:rPr>
              <a:t> les billets et on entre </a:t>
            </a:r>
            <a:r>
              <a:rPr lang="en-GB" sz="3000" dirty="0" err="1">
                <a:solidFill>
                  <a:srgbClr val="8064A2"/>
                </a:solidFill>
              </a:rPr>
              <a:t>dans</a:t>
            </a:r>
            <a:r>
              <a:rPr lang="en-GB" sz="3000" dirty="0">
                <a:solidFill>
                  <a:srgbClr val="8064A2"/>
                </a:solidFill>
              </a:rPr>
              <a:t> le </a:t>
            </a:r>
            <a:r>
              <a:rPr lang="en-GB" sz="3000" dirty="0" err="1">
                <a:solidFill>
                  <a:srgbClr val="8064A2"/>
                </a:solidFill>
              </a:rPr>
              <a:t>stade</a:t>
            </a:r>
            <a:r>
              <a:rPr lang="en-GB" sz="3000" dirty="0">
                <a:solidFill>
                  <a:srgbClr val="8064A2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Nous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attendons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trente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minutes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avant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le début du match. On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boit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du coca et Claire mange un hot-dog,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mais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moi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, je ne mange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rien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Enfin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les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joueurs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en-GB" sz="3000" dirty="0" err="1">
                <a:solidFill>
                  <a:srgbClr val="9BBB59">
                    <a:lumMod val="50000"/>
                  </a:srgbClr>
                </a:solidFill>
              </a:rPr>
              <a:t>sortent</a:t>
            </a:r>
            <a:r>
              <a:rPr lang="en-GB" sz="3000" dirty="0">
                <a:solidFill>
                  <a:srgbClr val="9BBB59">
                    <a:lumMod val="50000"/>
                  </a:srgbClr>
                </a:solidFill>
              </a:rPr>
              <a:t> du tunnel.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06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Y11: re-write in the passé composé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Y11: re-write in the passé composé</dc:title>
  <dc:creator>setup-Software Setup Account</dc:creator>
  <cp:lastModifiedBy>setup-Software Setup Account</cp:lastModifiedBy>
  <cp:revision>1</cp:revision>
  <dcterms:created xsi:type="dcterms:W3CDTF">2017-03-09T13:53:25Z</dcterms:created>
  <dcterms:modified xsi:type="dcterms:W3CDTF">2017-03-09T13:54:11Z</dcterms:modified>
</cp:coreProperties>
</file>