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4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4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23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1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77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6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6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96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8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7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B9F01-E00F-4CDD-A164-524698FBA1A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738F7-33CF-4ADB-9763-5866F9321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60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 Picture preparation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Look up all vocab and make a list in your book.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list of any prepositions you need to describe where things are in relation to each other.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list of connectives.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Give some opinions.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54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 picture 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Your opening sentence should state the obvious-where is this taking place?</a:t>
            </a:r>
          </a:p>
          <a:p>
            <a:r>
              <a:rPr lang="en-GB" dirty="0" smtClean="0"/>
              <a:t>Use the help sheet phrases in your presentation</a:t>
            </a:r>
          </a:p>
          <a:p>
            <a:r>
              <a:rPr lang="en-GB" dirty="0" smtClean="0"/>
              <a:t>Be prepared for a couple of follow-up questions directly relating to the picture.</a:t>
            </a:r>
          </a:p>
          <a:p>
            <a:r>
              <a:rPr lang="en-GB" dirty="0" smtClean="0"/>
              <a:t>Be prepared for a couple of questions relating to the wider topic </a:t>
            </a:r>
            <a:r>
              <a:rPr lang="en-GB" smtClean="0"/>
              <a:t>of school.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054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Y11 Picture preparation</vt:lpstr>
      <vt:lpstr>Y11 picture preparation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Picture preparation</dc:title>
  <dc:creator>setup-Software Setup Account</dc:creator>
  <cp:lastModifiedBy>setup-Software Setup Account</cp:lastModifiedBy>
  <cp:revision>1</cp:revision>
  <dcterms:created xsi:type="dcterms:W3CDTF">2016-06-09T07:35:06Z</dcterms:created>
  <dcterms:modified xsi:type="dcterms:W3CDTF">2016-06-09T07:40:14Z</dcterms:modified>
</cp:coreProperties>
</file>