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13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11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11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5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0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00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60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0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35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82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09B48-0C86-4FD2-A0F7-7AA7B1D29BEB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D802-FE7A-49D4-8D22-CA7BC13DC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Y11 </a:t>
            </a:r>
            <a:r>
              <a:rPr lang="en-GB" dirty="0" err="1" smtClean="0"/>
              <a:t>L’environnement</a:t>
            </a:r>
            <a:r>
              <a:rPr lang="en-GB" dirty="0" smtClean="0"/>
              <a:t> writing.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Present tense.  Expo: </a:t>
            </a:r>
            <a:r>
              <a:rPr lang="en-GB" dirty="0" err="1" smtClean="0"/>
              <a:t>pg</a:t>
            </a:r>
            <a:r>
              <a:rPr lang="en-GB" dirty="0" smtClean="0"/>
              <a:t> 170/171</a:t>
            </a:r>
          </a:p>
          <a:p>
            <a:r>
              <a:rPr lang="en-GB" dirty="0" smtClean="0"/>
              <a:t>Past tense: passé </a:t>
            </a:r>
            <a:r>
              <a:rPr lang="en-GB" dirty="0" err="1" smtClean="0"/>
              <a:t>composé</a:t>
            </a:r>
            <a:r>
              <a:rPr lang="en-GB" dirty="0" smtClean="0"/>
              <a:t> .Expo </a:t>
            </a:r>
            <a:r>
              <a:rPr lang="en-GB" dirty="0" err="1" smtClean="0"/>
              <a:t>pg</a:t>
            </a:r>
            <a:r>
              <a:rPr lang="en-GB" dirty="0" smtClean="0"/>
              <a:t> 172.</a:t>
            </a:r>
          </a:p>
          <a:p>
            <a:r>
              <a:rPr lang="en-GB" dirty="0" smtClean="0"/>
              <a:t>Conditional: on </a:t>
            </a:r>
            <a:r>
              <a:rPr lang="en-GB" dirty="0" err="1" smtClean="0"/>
              <a:t>devrait</a:t>
            </a:r>
            <a:r>
              <a:rPr lang="en-GB" dirty="0" smtClean="0"/>
              <a:t>/on </a:t>
            </a:r>
            <a:r>
              <a:rPr lang="en-GB" dirty="0" err="1" smtClean="0"/>
              <a:t>pourrait</a:t>
            </a:r>
            <a:r>
              <a:rPr lang="en-GB" dirty="0" smtClean="0"/>
              <a:t>/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faudrait</a:t>
            </a:r>
            <a:r>
              <a:rPr lang="en-GB" dirty="0" smtClean="0"/>
              <a:t>.</a:t>
            </a:r>
          </a:p>
          <a:p>
            <a:r>
              <a:rPr lang="en-GB" dirty="0" smtClean="0"/>
              <a:t>Future: ideas on what will happen if no-one acts on environmental issues. </a:t>
            </a:r>
            <a:r>
              <a:rPr lang="en-GB" smtClean="0"/>
              <a:t>E.g. </a:t>
            </a:r>
            <a:r>
              <a:rPr lang="en-GB" dirty="0" smtClean="0"/>
              <a:t>the global temperature will rise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946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Y11 L’environnement writing.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L’environnement writing.</dc:title>
  <dc:creator>setup-Software Setup Account</dc:creator>
  <cp:lastModifiedBy>setup-Software Setup Account</cp:lastModifiedBy>
  <cp:revision>1</cp:revision>
  <dcterms:created xsi:type="dcterms:W3CDTF">2017-03-14T10:34:31Z</dcterms:created>
  <dcterms:modified xsi:type="dcterms:W3CDTF">2017-03-14T10:42:55Z</dcterms:modified>
</cp:coreProperties>
</file>