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29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1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20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11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96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67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51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50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01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1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77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F5B4E-7D06-4725-86C7-4D07A8CD90AC}" type="datetimeFigureOut">
              <a:rPr lang="en-GB" smtClean="0"/>
              <a:t>07/03/2017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F6CF-CD2B-433A-8216-81AB86EC0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673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Y11 General questions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Qu’est-ce</a:t>
            </a:r>
            <a:r>
              <a:rPr lang="en-GB" dirty="0" smtClean="0"/>
              <a:t> que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penses</a:t>
            </a:r>
            <a:r>
              <a:rPr lang="en-GB" dirty="0" smtClean="0"/>
              <a:t> de….</a:t>
            </a:r>
          </a:p>
          <a:p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penses</a:t>
            </a:r>
            <a:r>
              <a:rPr lang="en-GB" dirty="0" smtClean="0"/>
              <a:t> que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bonne chose?</a:t>
            </a:r>
          </a:p>
          <a:p>
            <a:r>
              <a:rPr lang="en-GB" dirty="0" err="1" smtClean="0"/>
              <a:t>Qu’est-ce</a:t>
            </a:r>
            <a:r>
              <a:rPr lang="en-GB" dirty="0" smtClean="0"/>
              <a:t> que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préfères</a:t>
            </a:r>
            <a:r>
              <a:rPr lang="en-GB" dirty="0" smtClean="0"/>
              <a:t>….?</a:t>
            </a:r>
          </a:p>
          <a:p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une</a:t>
            </a:r>
            <a:r>
              <a:rPr lang="en-GB" dirty="0" smtClean="0"/>
              <a:t> bonne idée à ton </a:t>
            </a:r>
            <a:r>
              <a:rPr lang="en-GB" dirty="0" err="1" smtClean="0"/>
              <a:t>avis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aimes</a:t>
            </a:r>
            <a:r>
              <a:rPr lang="en-GB" dirty="0" smtClean="0"/>
              <a:t>……..</a:t>
            </a:r>
          </a:p>
          <a:p>
            <a:r>
              <a:rPr lang="en-GB" dirty="0" err="1" smtClean="0"/>
              <a:t>Pourquoi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Pourquoi</a:t>
            </a:r>
            <a:r>
              <a:rPr lang="en-GB" dirty="0" smtClean="0"/>
              <a:t> pas?</a:t>
            </a:r>
          </a:p>
          <a:p>
            <a:r>
              <a:rPr lang="en-GB" dirty="0" err="1" smtClean="0"/>
              <a:t>Quand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Où</a:t>
            </a:r>
            <a:r>
              <a:rPr lang="en-GB" dirty="0" smtClean="0"/>
              <a:t>?</a:t>
            </a:r>
          </a:p>
          <a:p>
            <a:r>
              <a:rPr lang="en-GB" dirty="0" smtClean="0"/>
              <a:t>Avec qui?</a:t>
            </a:r>
          </a:p>
          <a:p>
            <a:r>
              <a:rPr lang="en-GB" dirty="0" err="1" smtClean="0"/>
              <a:t>Quel</a:t>
            </a:r>
            <a:r>
              <a:rPr lang="en-GB" dirty="0" smtClean="0"/>
              <a:t> temps </a:t>
            </a:r>
            <a:r>
              <a:rPr lang="en-GB" dirty="0" err="1" smtClean="0"/>
              <a:t>faisait-il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C’était</a:t>
            </a:r>
            <a:r>
              <a:rPr lang="en-GB" smtClean="0"/>
              <a:t> comment?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97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Y11 General questions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General questions</dc:title>
  <dc:creator>setup-Software Setup Account</dc:creator>
  <cp:lastModifiedBy>setup-Software Setup Account</cp:lastModifiedBy>
  <cp:revision>2</cp:revision>
  <dcterms:created xsi:type="dcterms:W3CDTF">2017-03-07T13:35:57Z</dcterms:created>
  <dcterms:modified xsi:type="dcterms:W3CDTF">2017-03-07T14:15:25Z</dcterms:modified>
</cp:coreProperties>
</file>