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E218A35-2924-4C85-81F2-41D5147E0778}" type="datetimeFigureOut">
              <a:rPr lang="en-GB" smtClean="0"/>
              <a:t>16/01/2018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04C33B8-C02D-45C1-89A1-523671715B6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J’étais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Content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Heureux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Triste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Fâché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Surpris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Inquiet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Énervé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Perplexe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Gêné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Déçu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soulagé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en-GB" dirty="0" err="1" smtClean="0"/>
              <a:t>J’avais</a:t>
            </a:r>
            <a:r>
              <a:rPr lang="en-GB" dirty="0" smtClean="0"/>
              <a:t> </a:t>
            </a:r>
            <a:r>
              <a:rPr lang="en-GB" dirty="0" err="1" smtClean="0"/>
              <a:t>peur</a:t>
            </a: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err="1" smtClean="0"/>
              <a:t>J’avais</a:t>
            </a:r>
            <a:r>
              <a:rPr lang="en-GB" dirty="0" smtClean="0"/>
              <a:t> </a:t>
            </a:r>
            <a:r>
              <a:rPr lang="en-GB" dirty="0" err="1" smtClean="0"/>
              <a:t>honte</a:t>
            </a: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err="1" smtClean="0"/>
              <a:t>J’avais</a:t>
            </a:r>
            <a:r>
              <a:rPr lang="en-GB" dirty="0" smtClean="0"/>
              <a:t> </a:t>
            </a:r>
            <a:r>
              <a:rPr lang="en-GB" dirty="0" err="1" smtClean="0"/>
              <a:t>chaud</a:t>
            </a: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err="1" smtClean="0"/>
              <a:t>J’avais</a:t>
            </a:r>
            <a:r>
              <a:rPr lang="en-GB" dirty="0" smtClean="0"/>
              <a:t> </a:t>
            </a:r>
            <a:r>
              <a:rPr lang="en-GB" dirty="0" err="1" smtClean="0"/>
              <a:t>froid</a:t>
            </a: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Je me </a:t>
            </a:r>
            <a:r>
              <a:rPr lang="en-GB" dirty="0" err="1" smtClean="0"/>
              <a:t>suis</a:t>
            </a:r>
            <a:r>
              <a:rPr lang="en-GB" dirty="0" smtClean="0"/>
              <a:t> </a:t>
            </a:r>
            <a:r>
              <a:rPr lang="en-GB" dirty="0" err="1" smtClean="0"/>
              <a:t>bien</a:t>
            </a:r>
            <a:r>
              <a:rPr lang="en-GB" dirty="0" smtClean="0"/>
              <a:t> </a:t>
            </a:r>
            <a:r>
              <a:rPr lang="en-GB" dirty="0" err="1" smtClean="0"/>
              <a:t>amusé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Y11: Expressing reactions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472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</TotalTime>
  <Words>29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Y11: Expressing reactions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Y11: Expressing reactions</dc:title>
  <dc:creator>setup-Software Setup Account</dc:creator>
  <cp:lastModifiedBy>setup-Software Setup Account</cp:lastModifiedBy>
  <cp:revision>1</cp:revision>
  <dcterms:created xsi:type="dcterms:W3CDTF">2018-01-16T08:19:57Z</dcterms:created>
  <dcterms:modified xsi:type="dcterms:W3CDTF">2018-01-16T08:26:11Z</dcterms:modified>
</cp:coreProperties>
</file>