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0FB9B6-1A75-4C1B-B9F8-7DC3D5E86C54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807EDD-58E8-480F-B264-D0C6AE7E6B1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5637010" cy="882119"/>
          </a:xfrm>
        </p:spPr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faut</a:t>
            </a:r>
            <a:r>
              <a:rPr lang="en-GB" dirty="0"/>
              <a:t> le </a:t>
            </a:r>
            <a:r>
              <a:rPr lang="en-GB" dirty="0" err="1"/>
              <a:t>sauver</a:t>
            </a:r>
            <a:r>
              <a:rPr lang="en-GB" dirty="0"/>
              <a:t>  . . 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75351" cy="1793167"/>
          </a:xfrm>
        </p:spPr>
        <p:txBody>
          <a:bodyPr/>
          <a:lstStyle/>
          <a:p>
            <a:r>
              <a:rPr lang="en-GB" dirty="0" err="1"/>
              <a:t>L'environnement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danger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1"/>
            <a:ext cx="3365448" cy="33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1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52928" cy="1143000"/>
          </a:xfrm>
        </p:spPr>
        <p:txBody>
          <a:bodyPr/>
          <a:lstStyle/>
          <a:p>
            <a:pPr algn="l"/>
            <a:r>
              <a:rPr lang="en-GB" sz="4400" dirty="0"/>
              <a:t>Le </a:t>
            </a:r>
            <a:r>
              <a:rPr lang="en-GB" sz="4400" dirty="0" err="1"/>
              <a:t>réchauffement</a:t>
            </a:r>
            <a:r>
              <a:rPr lang="en-GB" sz="4400" dirty="0"/>
              <a:t> </a:t>
            </a:r>
            <a:r>
              <a:rPr lang="en-GB" sz="4400" dirty="0" err="1"/>
              <a:t>climatique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6832848" cy="4320480"/>
          </a:xfrm>
        </p:spPr>
        <p:txBody>
          <a:bodyPr/>
          <a:lstStyle/>
          <a:p>
            <a:pPr algn="r"/>
            <a:r>
              <a:rPr lang="en-GB" dirty="0"/>
              <a:t>Les </a:t>
            </a:r>
            <a:r>
              <a:rPr lang="en-GB" dirty="0" err="1"/>
              <a:t>températures</a:t>
            </a:r>
            <a:r>
              <a:rPr lang="en-GB" dirty="0"/>
              <a:t> </a:t>
            </a:r>
            <a:r>
              <a:rPr lang="en-GB" dirty="0" err="1" smtClean="0"/>
              <a:t>augmentent</a:t>
            </a:r>
            <a:endParaRPr lang="en-GB" dirty="0" smtClean="0"/>
          </a:p>
          <a:p>
            <a:pPr algn="r"/>
            <a:endParaRPr lang="en-GB" dirty="0" smtClean="0"/>
          </a:p>
          <a:p>
            <a:pPr algn="r"/>
            <a:r>
              <a:rPr lang="en-GB" dirty="0"/>
              <a:t>Les glaciers </a:t>
            </a:r>
            <a:r>
              <a:rPr lang="en-GB" dirty="0" err="1" smtClean="0"/>
              <a:t>fondent</a:t>
            </a:r>
            <a:endParaRPr lang="en-GB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marL="45720" indent="0" algn="r">
              <a:buNone/>
            </a:pPr>
            <a:endParaRPr lang="en-US" dirty="0"/>
          </a:p>
          <a:p>
            <a:r>
              <a:rPr lang="fr-FR" dirty="0"/>
              <a:t>Les animaux polaires sont menacés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26670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88" y="3970451"/>
            <a:ext cx="2952995" cy="274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6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Les </a:t>
            </a:r>
            <a:r>
              <a:rPr lang="en-GB" dirty="0" err="1"/>
              <a:t>marées</a:t>
            </a:r>
            <a:r>
              <a:rPr lang="en-GB" dirty="0"/>
              <a:t> </a:t>
            </a:r>
            <a:r>
              <a:rPr lang="en-GB" dirty="0" err="1"/>
              <a:t>noires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556792"/>
            <a:ext cx="7200800" cy="4896544"/>
          </a:xfrm>
        </p:spPr>
        <p:txBody>
          <a:bodyPr/>
          <a:lstStyle/>
          <a:p>
            <a:r>
              <a:rPr lang="en-GB" dirty="0" err="1"/>
              <a:t>Ça</a:t>
            </a:r>
            <a:r>
              <a:rPr lang="en-GB" dirty="0"/>
              <a:t> </a:t>
            </a:r>
            <a:r>
              <a:rPr lang="en-GB" dirty="0" err="1"/>
              <a:t>détruit</a:t>
            </a:r>
            <a:r>
              <a:rPr lang="en-GB" dirty="0"/>
              <a:t> le </a:t>
            </a:r>
            <a:r>
              <a:rPr lang="en-GB" dirty="0" err="1" smtClean="0"/>
              <a:t>paysage</a:t>
            </a:r>
            <a:endParaRPr lang="en-GB" dirty="0" smtClean="0"/>
          </a:p>
          <a:p>
            <a:r>
              <a:rPr lang="fr-FR" dirty="0"/>
              <a:t>Ça fait beaucoup de </a:t>
            </a:r>
            <a:r>
              <a:rPr lang="fr-FR" dirty="0" smtClean="0"/>
              <a:t>dégâts</a:t>
            </a:r>
          </a:p>
          <a:p>
            <a:r>
              <a:rPr lang="fr-FR" dirty="0"/>
              <a:t>Les animaux marins sont en danger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8960"/>
            <a:ext cx="3908276" cy="33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1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920880" cy="1143000"/>
          </a:xfrm>
        </p:spPr>
        <p:txBody>
          <a:bodyPr/>
          <a:lstStyle/>
          <a:p>
            <a:pPr algn="l"/>
            <a:r>
              <a:rPr lang="en-GB" dirty="0"/>
              <a:t>Le </a:t>
            </a:r>
            <a:r>
              <a:rPr lang="en-GB" dirty="0" err="1"/>
              <a:t>gaspillage</a:t>
            </a:r>
            <a:r>
              <a:rPr lang="en-GB" dirty="0"/>
              <a:t> </a:t>
            </a:r>
            <a:r>
              <a:rPr lang="en-GB" dirty="0" err="1"/>
              <a:t>d'énergie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7120880" cy="5040560"/>
          </a:xfrm>
        </p:spPr>
        <p:txBody>
          <a:bodyPr/>
          <a:lstStyle/>
          <a:p>
            <a:r>
              <a:rPr lang="fr-FR" dirty="0"/>
              <a:t>On n'éteint pas la lumière quand on quitte une </a:t>
            </a:r>
            <a:r>
              <a:rPr lang="fr-FR" dirty="0" smtClean="0"/>
              <a:t>pièce</a:t>
            </a:r>
          </a:p>
          <a:p>
            <a:r>
              <a:rPr lang="fr-FR" dirty="0"/>
              <a:t>On ouvre les fenêtres sans baisser le </a:t>
            </a:r>
            <a:r>
              <a:rPr lang="fr-FR" dirty="0" smtClean="0"/>
              <a:t>chauffage</a:t>
            </a:r>
          </a:p>
          <a:p>
            <a:r>
              <a:rPr lang="fr-FR" dirty="0"/>
              <a:t>On laisse l'ordinateur ou la télé en veille en permanence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4891304" cy="35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4525042"/>
            <a:ext cx="3847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"</a:t>
            </a:r>
            <a:r>
              <a:rPr lang="en-GB" sz="1600" b="1" i="1" dirty="0" err="1" smtClean="0"/>
              <a:t>C'est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mauvais</a:t>
            </a:r>
            <a:r>
              <a:rPr lang="en-GB" sz="1600" b="1" i="1" dirty="0" smtClean="0"/>
              <a:t> pour </a:t>
            </a:r>
            <a:r>
              <a:rPr lang="en-GB" sz="1600" b="1" i="1" dirty="0" err="1" smtClean="0"/>
              <a:t>l'environnement</a:t>
            </a:r>
            <a:r>
              <a:rPr lang="en-GB" sz="1600" b="1" i="1" dirty="0" smtClean="0"/>
              <a:t>"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329954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Les </a:t>
            </a:r>
            <a:r>
              <a:rPr lang="en-GB" dirty="0" err="1"/>
              <a:t>autres</a:t>
            </a:r>
            <a:r>
              <a:rPr lang="en-GB" dirty="0"/>
              <a:t> </a:t>
            </a:r>
            <a:r>
              <a:rPr lang="en-GB" dirty="0" err="1"/>
              <a:t>problèmes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6832848" cy="4752528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Les </a:t>
            </a:r>
            <a:r>
              <a:rPr lang="en-GB" dirty="0" err="1" smtClean="0"/>
              <a:t>inondations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Les </a:t>
            </a:r>
            <a:r>
              <a:rPr lang="en-GB" dirty="0" err="1"/>
              <a:t>ouragans</a:t>
            </a:r>
            <a:r>
              <a:rPr lang="en-GB" dirty="0"/>
              <a:t> / les </a:t>
            </a:r>
            <a:r>
              <a:rPr lang="en-GB" dirty="0" smtClean="0"/>
              <a:t>tsunamis</a:t>
            </a:r>
          </a:p>
          <a:p>
            <a:endParaRPr lang="en-GB" dirty="0" smtClean="0"/>
          </a:p>
          <a:p>
            <a:r>
              <a:rPr lang="en-GB" dirty="0"/>
              <a:t>Les </a:t>
            </a:r>
            <a:r>
              <a:rPr lang="en-GB" dirty="0" err="1" smtClean="0"/>
              <a:t>incendies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La </a:t>
            </a:r>
            <a:r>
              <a:rPr lang="en-GB" dirty="0" err="1"/>
              <a:t>déforestation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30" y="1484784"/>
            <a:ext cx="245745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55" y="40770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3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6512511" cy="1143000"/>
          </a:xfrm>
        </p:spPr>
        <p:txBody>
          <a:bodyPr/>
          <a:lstStyle/>
          <a:p>
            <a:r>
              <a:rPr lang="en-GB" dirty="0" err="1"/>
              <a:t>Quelles</a:t>
            </a:r>
            <a:r>
              <a:rPr lang="en-GB" dirty="0"/>
              <a:t> solutions?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552728" cy="3835744"/>
          </a:xfrm>
        </p:spPr>
      </p:pic>
    </p:spTree>
    <p:extLst>
      <p:ext uri="{BB962C8B-B14F-4D97-AF65-F5344CB8AC3E}">
        <p14:creationId xmlns:p14="http://schemas.microsoft.com/office/powerpoint/2010/main" val="51893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Expressions </a:t>
            </a:r>
            <a:r>
              <a:rPr lang="en-GB" dirty="0" err="1"/>
              <a:t>utiles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340768"/>
            <a:ext cx="7416824" cy="4914880"/>
          </a:xfrm>
        </p:spPr>
        <p:txBody>
          <a:bodyPr/>
          <a:lstStyle/>
          <a:p>
            <a:r>
              <a:rPr lang="fr-FR" dirty="0"/>
              <a:t>Pour améliorer la situation, il faut . . </a:t>
            </a:r>
            <a:r>
              <a:rPr lang="fr-FR" dirty="0" smtClean="0"/>
              <a:t>.</a:t>
            </a:r>
          </a:p>
          <a:p>
            <a:r>
              <a:rPr lang="en-GB" dirty="0"/>
              <a:t>Pour changer la </a:t>
            </a:r>
            <a:r>
              <a:rPr lang="en-GB" dirty="0" smtClean="0"/>
              <a:t>situation</a:t>
            </a:r>
          </a:p>
          <a:p>
            <a:r>
              <a:rPr lang="fr-FR" dirty="0"/>
              <a:t>C'est mieux pour l'environnement si ... / de </a:t>
            </a:r>
            <a:r>
              <a:rPr lang="fr-FR" dirty="0" smtClean="0"/>
              <a:t>...</a:t>
            </a:r>
            <a:endParaRPr lang="fr-FR" b="1" dirty="0" smtClean="0"/>
          </a:p>
          <a:p>
            <a:endParaRPr lang="fr-FR" b="1" dirty="0"/>
          </a:p>
          <a:p>
            <a:r>
              <a:rPr lang="fr-FR" dirty="0"/>
              <a:t>Il faut qu'on fasse quelque chose!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72" y="3573016"/>
            <a:ext cx="303885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8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60840" cy="1143000"/>
          </a:xfrm>
        </p:spPr>
        <p:txBody>
          <a:bodyPr/>
          <a:lstStyle/>
          <a:p>
            <a:pPr algn="l"/>
            <a:r>
              <a:rPr lang="en-GB" sz="4000" dirty="0"/>
              <a:t>Les </a:t>
            </a:r>
            <a:r>
              <a:rPr lang="en-GB" sz="4000" dirty="0" err="1"/>
              <a:t>petits</a:t>
            </a:r>
            <a:r>
              <a:rPr lang="en-GB" sz="4000" dirty="0"/>
              <a:t> </a:t>
            </a:r>
            <a:r>
              <a:rPr lang="en-GB" sz="4000" dirty="0" err="1"/>
              <a:t>gestes</a:t>
            </a:r>
            <a:r>
              <a:rPr lang="en-GB" sz="4000" dirty="0"/>
              <a:t> </a:t>
            </a:r>
            <a:r>
              <a:rPr lang="en-GB" sz="4000" dirty="0" err="1"/>
              <a:t>quotidiens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704856" cy="5040560"/>
          </a:xfrm>
        </p:spPr>
        <p:txBody>
          <a:bodyPr/>
          <a:lstStyle/>
          <a:p>
            <a:r>
              <a:rPr lang="en-GB" dirty="0"/>
              <a:t>A la </a:t>
            </a:r>
            <a:r>
              <a:rPr lang="en-GB" dirty="0" err="1" smtClean="0"/>
              <a:t>maison</a:t>
            </a:r>
            <a:endParaRPr lang="en-GB" dirty="0" smtClean="0"/>
          </a:p>
          <a:p>
            <a:pPr marL="45720" indent="0">
              <a:buNone/>
            </a:pPr>
            <a:r>
              <a:rPr lang="en-GB" b="1" dirty="0">
                <a:solidFill>
                  <a:srgbClr val="FF0000"/>
                </a:solidFill>
              </a:rPr>
              <a:t>On </a:t>
            </a:r>
            <a:r>
              <a:rPr lang="en-GB" b="1" dirty="0" err="1">
                <a:solidFill>
                  <a:srgbClr val="FF0000"/>
                </a:solidFill>
              </a:rPr>
              <a:t>pourrait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smtClean="0"/>
              <a:t>:</a:t>
            </a:r>
          </a:p>
          <a:p>
            <a:r>
              <a:rPr lang="fr-FR" dirty="0"/>
              <a:t>Éteindre la lumière quand on quitte une </a:t>
            </a:r>
            <a:r>
              <a:rPr lang="fr-FR" dirty="0" smtClean="0"/>
              <a:t>pièce</a:t>
            </a:r>
          </a:p>
          <a:p>
            <a:r>
              <a:rPr lang="fr-FR" dirty="0"/>
              <a:t>Baisser le chauffage quand on ouvre les </a:t>
            </a:r>
            <a:r>
              <a:rPr lang="fr-FR" dirty="0" smtClean="0"/>
              <a:t>fenêtres</a:t>
            </a:r>
          </a:p>
          <a:p>
            <a:r>
              <a:rPr lang="fr-FR" dirty="0"/>
              <a:t>Ne pas laisser la télévision ou un ordinateur en veille si on le les utilise </a:t>
            </a:r>
            <a:r>
              <a:rPr lang="fr-FR" dirty="0" smtClean="0"/>
              <a:t>pas</a:t>
            </a:r>
          </a:p>
          <a:p>
            <a:r>
              <a:rPr lang="fr-FR" dirty="0"/>
              <a:t>Fermer le robinet quand on se brosse les </a:t>
            </a:r>
            <a:r>
              <a:rPr lang="fr-FR" dirty="0" smtClean="0"/>
              <a:t>dents</a:t>
            </a:r>
          </a:p>
          <a:p>
            <a:r>
              <a:rPr lang="fr-FR" dirty="0"/>
              <a:t>Prendre une douche plutôt qu'un </a:t>
            </a:r>
            <a:r>
              <a:rPr lang="fr-FR" dirty="0" smtClean="0"/>
              <a:t>bain</a:t>
            </a:r>
          </a:p>
          <a:p>
            <a:r>
              <a:rPr lang="fr-FR" dirty="0"/>
              <a:t>Ne pas trop utiliser la </a:t>
            </a:r>
            <a:r>
              <a:rPr lang="fr-FR" dirty="0" smtClean="0"/>
              <a:t>voiture</a:t>
            </a:r>
          </a:p>
          <a:p>
            <a:endParaRPr lang="fr-FR" dirty="0"/>
          </a:p>
          <a:p>
            <a:pPr marL="4572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C'est </a:t>
            </a:r>
            <a:r>
              <a:rPr lang="fr-FR" b="1" dirty="0">
                <a:solidFill>
                  <a:srgbClr val="FF0000"/>
                </a:solidFill>
              </a:rPr>
              <a:t>facile de faire un effort 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32" y="4293096"/>
            <a:ext cx="2119454" cy="2398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0880" y="378005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"</a:t>
            </a:r>
            <a:r>
              <a:rPr lang="en-GB" b="1" i="1" dirty="0" err="1" smtClean="0"/>
              <a:t>ça</a:t>
            </a:r>
            <a:r>
              <a:rPr lang="en-GB" b="1" i="1" dirty="0" smtClean="0"/>
              <a:t> </a:t>
            </a:r>
            <a:r>
              <a:rPr lang="en-GB" b="1" i="1" dirty="0" err="1" smtClean="0"/>
              <a:t>gaspille</a:t>
            </a:r>
            <a:r>
              <a:rPr lang="en-GB" b="1" i="1" dirty="0" smtClean="0"/>
              <a:t>!"</a:t>
            </a:r>
            <a:endParaRPr lang="en-GB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38115" y="502024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"</a:t>
            </a:r>
            <a:r>
              <a:rPr lang="en-GB" b="1" i="1" dirty="0" err="1" smtClean="0"/>
              <a:t>ça</a:t>
            </a:r>
            <a:r>
              <a:rPr lang="en-GB" b="1" i="1" dirty="0" smtClean="0"/>
              <a:t> </a:t>
            </a:r>
            <a:r>
              <a:rPr lang="en-GB" b="1" i="1" dirty="0" err="1" smtClean="0"/>
              <a:t>pollue</a:t>
            </a:r>
            <a:r>
              <a:rPr lang="en-GB" b="1" i="1" dirty="0" smtClean="0"/>
              <a:t>!"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88363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Le </a:t>
            </a:r>
            <a:r>
              <a:rPr lang="en-GB" dirty="0" err="1"/>
              <a:t>recyclage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560840" cy="4896544"/>
          </a:xfrm>
        </p:spPr>
        <p:txBody>
          <a:bodyPr/>
          <a:lstStyle/>
          <a:p>
            <a:r>
              <a:rPr lang="en-GB" dirty="0"/>
              <a:t>Trier les </a:t>
            </a:r>
            <a:r>
              <a:rPr lang="en-GB" dirty="0" err="1" smtClean="0"/>
              <a:t>déchets</a:t>
            </a:r>
            <a:endParaRPr lang="en-GB" dirty="0" smtClean="0"/>
          </a:p>
          <a:p>
            <a:r>
              <a:rPr lang="en-GB" dirty="0"/>
              <a:t>On </a:t>
            </a:r>
            <a:r>
              <a:rPr lang="en-GB" dirty="0" err="1"/>
              <a:t>trie</a:t>
            </a:r>
            <a:r>
              <a:rPr lang="en-GB" dirty="0"/>
              <a:t> </a:t>
            </a:r>
            <a:r>
              <a:rPr lang="en-GB" dirty="0" smtClean="0"/>
              <a:t>:</a:t>
            </a:r>
          </a:p>
          <a:p>
            <a:pPr marL="45720" indent="0">
              <a:buNone/>
            </a:pPr>
            <a:r>
              <a:rPr lang="fr-FR" dirty="0"/>
              <a:t>les emballages plastiques, les emballages en verre, les emballages métalliques, </a:t>
            </a:r>
            <a:r>
              <a:rPr lang="fr-FR" dirty="0" smtClean="0"/>
              <a:t>les </a:t>
            </a:r>
            <a:r>
              <a:rPr lang="fr-FR" dirty="0"/>
              <a:t>emballages en </a:t>
            </a:r>
            <a:r>
              <a:rPr lang="fr-FR" dirty="0" smtClean="0"/>
              <a:t>papier</a:t>
            </a:r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 smtClean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 smtClean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 algn="ctr">
              <a:buNone/>
            </a:pPr>
            <a:r>
              <a:rPr lang="en-GB" b="1" i="1" dirty="0" smtClean="0"/>
              <a:t>"</a:t>
            </a:r>
            <a:r>
              <a:rPr lang="en-GB" b="1" i="1" dirty="0" err="1"/>
              <a:t>C'est</a:t>
            </a:r>
            <a:r>
              <a:rPr lang="en-GB" b="1" i="1" dirty="0"/>
              <a:t> bon pour </a:t>
            </a:r>
            <a:r>
              <a:rPr lang="en-GB" b="1" i="1" dirty="0" err="1"/>
              <a:t>l'environnement</a:t>
            </a:r>
            <a:r>
              <a:rPr lang="en-GB" b="1" i="1" dirty="0"/>
              <a:t>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1844824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"Le tri </a:t>
            </a:r>
            <a:r>
              <a:rPr lang="en-GB" b="1" i="1" dirty="0" err="1" smtClean="0"/>
              <a:t>sélectif</a:t>
            </a:r>
            <a:r>
              <a:rPr lang="en-GB" b="1" i="1" dirty="0" smtClean="0"/>
              <a:t>"</a:t>
            </a:r>
            <a:endParaRPr lang="en-GB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01361"/>
            <a:ext cx="2802052" cy="22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2511" cy="1143000"/>
          </a:xfrm>
        </p:spPr>
        <p:txBody>
          <a:bodyPr/>
          <a:lstStyle/>
          <a:p>
            <a:pPr algn="l"/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ville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7560840" cy="5256584"/>
          </a:xfrm>
        </p:spPr>
        <p:txBody>
          <a:bodyPr/>
          <a:lstStyle/>
          <a:p>
            <a:r>
              <a:rPr lang="en-GB" dirty="0"/>
              <a:t>On </a:t>
            </a:r>
            <a:r>
              <a:rPr lang="en-GB" dirty="0" err="1"/>
              <a:t>pourrait</a:t>
            </a:r>
            <a:r>
              <a:rPr lang="en-GB" dirty="0"/>
              <a:t> 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err="1"/>
              <a:t>Créer</a:t>
            </a:r>
            <a:r>
              <a:rPr lang="en-GB" dirty="0"/>
              <a:t> des </a:t>
            </a:r>
            <a:r>
              <a:rPr lang="en-GB" dirty="0" err="1"/>
              <a:t>espaces</a:t>
            </a:r>
            <a:r>
              <a:rPr lang="en-GB" dirty="0"/>
              <a:t> </a:t>
            </a:r>
            <a:r>
              <a:rPr lang="en-GB" dirty="0" err="1" smtClean="0"/>
              <a:t>verts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/>
              <a:t>Construire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zone </a:t>
            </a:r>
            <a:r>
              <a:rPr lang="en-GB" dirty="0" err="1" smtClean="0"/>
              <a:t>piétonne</a:t>
            </a:r>
            <a:endParaRPr lang="en-GB" dirty="0" smtClean="0"/>
          </a:p>
          <a:p>
            <a:endParaRPr lang="en-GB" dirty="0" smtClean="0"/>
          </a:p>
          <a:p>
            <a:r>
              <a:rPr lang="fr-FR" dirty="0"/>
              <a:t>Installer des containers pour le verre, le plastique, le </a:t>
            </a:r>
            <a:r>
              <a:rPr lang="fr-FR" dirty="0" smtClean="0"/>
              <a:t>papier</a:t>
            </a:r>
          </a:p>
          <a:p>
            <a:endParaRPr lang="fr-FR" dirty="0" smtClean="0"/>
          </a:p>
          <a:p>
            <a:r>
              <a:rPr lang="fr-FR" dirty="0"/>
              <a:t>Créer un centre de recyclage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0688"/>
            <a:ext cx="2505447" cy="2364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06" y="4540525"/>
            <a:ext cx="2284009" cy="22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512511" cy="1143000"/>
          </a:xfrm>
        </p:spPr>
        <p:txBody>
          <a:bodyPr/>
          <a:lstStyle/>
          <a:p>
            <a:pPr algn="l"/>
            <a:r>
              <a:rPr lang="en-GB" dirty="0" err="1"/>
              <a:t>En</a:t>
            </a:r>
            <a:r>
              <a:rPr lang="en-GB" dirty="0"/>
              <a:t>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00808"/>
            <a:ext cx="7632848" cy="4680520"/>
          </a:xfrm>
        </p:spPr>
        <p:txBody>
          <a:bodyPr/>
          <a:lstStyle/>
          <a:p>
            <a:r>
              <a:rPr lang="en-GB" dirty="0"/>
              <a:t>Encourager les </a:t>
            </a:r>
            <a:r>
              <a:rPr lang="en-GB" dirty="0" err="1"/>
              <a:t>énergies</a:t>
            </a:r>
            <a:r>
              <a:rPr lang="en-GB" dirty="0"/>
              <a:t> </a:t>
            </a:r>
            <a:r>
              <a:rPr lang="en-GB" dirty="0" err="1" smtClean="0"/>
              <a:t>propres</a:t>
            </a:r>
            <a:endParaRPr lang="en-GB" dirty="0" smtClean="0"/>
          </a:p>
          <a:p>
            <a:r>
              <a:rPr lang="fr-FR" dirty="0"/>
              <a:t>Utiliser de plus en plus les énergies </a:t>
            </a:r>
            <a:r>
              <a:rPr lang="fr-FR" dirty="0" smtClean="0"/>
              <a:t>renouvelables</a:t>
            </a:r>
          </a:p>
          <a:p>
            <a:endParaRPr lang="fr-FR" dirty="0"/>
          </a:p>
          <a:p>
            <a:r>
              <a:rPr lang="en-GB" dirty="0"/>
              <a:t>Installer des </a:t>
            </a:r>
            <a:r>
              <a:rPr lang="en-GB" dirty="0" err="1"/>
              <a:t>panneaux</a:t>
            </a:r>
            <a:r>
              <a:rPr lang="en-GB" dirty="0"/>
              <a:t> </a:t>
            </a:r>
            <a:r>
              <a:rPr lang="en-GB" dirty="0" err="1" smtClean="0"/>
              <a:t>solaires</a:t>
            </a:r>
            <a:endParaRPr lang="en-GB" dirty="0" smtClean="0"/>
          </a:p>
          <a:p>
            <a:r>
              <a:rPr lang="en-GB" dirty="0" err="1"/>
              <a:t>Construire</a:t>
            </a:r>
            <a:r>
              <a:rPr lang="en-GB" dirty="0"/>
              <a:t> plus </a:t>
            </a:r>
            <a:r>
              <a:rPr lang="en-GB" dirty="0" err="1"/>
              <a:t>d'éoliennes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8" y="4221088"/>
            <a:ext cx="3240360" cy="205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3090856" cy="20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941168"/>
            <a:ext cx="7992888" cy="1143000"/>
          </a:xfrm>
        </p:spPr>
        <p:txBody>
          <a:bodyPr/>
          <a:lstStyle/>
          <a:p>
            <a:r>
              <a:rPr lang="en-GB" dirty="0" err="1"/>
              <a:t>L'environnement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mal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36712"/>
            <a:ext cx="4076315" cy="3475037"/>
          </a:xfrm>
        </p:spPr>
      </p:pic>
    </p:spTree>
    <p:extLst>
      <p:ext uri="{BB962C8B-B14F-4D97-AF65-F5344CB8AC3E}">
        <p14:creationId xmlns:p14="http://schemas.microsoft.com/office/powerpoint/2010/main" val="651565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Et </a:t>
            </a:r>
            <a:r>
              <a:rPr lang="en-GB" dirty="0" err="1"/>
              <a:t>vous</a:t>
            </a:r>
            <a:r>
              <a:rPr lang="en-GB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556792"/>
            <a:ext cx="7416824" cy="4680520"/>
          </a:xfrm>
        </p:spPr>
        <p:txBody>
          <a:bodyPr/>
          <a:lstStyle/>
          <a:p>
            <a:endParaRPr lang="fr-FR" dirty="0" smtClean="0"/>
          </a:p>
          <a:p>
            <a:pPr algn="ctr"/>
            <a:r>
              <a:rPr lang="fr-FR" dirty="0" smtClean="0"/>
              <a:t>Qu'est-ce </a:t>
            </a:r>
            <a:r>
              <a:rPr lang="fr-FR" dirty="0"/>
              <a:t>que vous faites pour aider l'environnement?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7620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2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5" y="4372168"/>
            <a:ext cx="7200801" cy="1143000"/>
          </a:xfrm>
        </p:spPr>
        <p:txBody>
          <a:bodyPr/>
          <a:lstStyle/>
          <a:p>
            <a:r>
              <a:rPr lang="en-GB" dirty="0"/>
              <a:t>Les </a:t>
            </a:r>
            <a:r>
              <a:rPr lang="en-GB" dirty="0" err="1"/>
              <a:t>problèmes</a:t>
            </a:r>
            <a:r>
              <a:rPr lang="en-GB" dirty="0"/>
              <a:t> </a:t>
            </a:r>
            <a:r>
              <a:rPr lang="en-GB" dirty="0" err="1"/>
              <a:t>environnementaux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484626" cy="3475037"/>
          </a:xfrm>
        </p:spPr>
      </p:pic>
    </p:spTree>
    <p:extLst>
      <p:ext uri="{BB962C8B-B14F-4D97-AF65-F5344CB8AC3E}">
        <p14:creationId xmlns:p14="http://schemas.microsoft.com/office/powerpoint/2010/main" val="225837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16824" cy="1143000"/>
          </a:xfrm>
        </p:spPr>
        <p:txBody>
          <a:bodyPr/>
          <a:lstStyle/>
          <a:p>
            <a:r>
              <a:rPr lang="en-GB" dirty="0"/>
              <a:t>Un </a:t>
            </a:r>
            <a:r>
              <a:rPr lang="en-GB" dirty="0" err="1"/>
              <a:t>peu</a:t>
            </a:r>
            <a:r>
              <a:rPr lang="en-GB" dirty="0"/>
              <a:t> de </a:t>
            </a:r>
            <a:r>
              <a:rPr lang="en-GB" dirty="0" err="1"/>
              <a:t>révisions</a:t>
            </a:r>
            <a:r>
              <a:rPr lang="en-GB" dirty="0"/>
              <a:t>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1772816"/>
            <a:ext cx="6832848" cy="4176464"/>
          </a:xfrm>
        </p:spPr>
        <p:txBody>
          <a:bodyPr/>
          <a:lstStyle/>
          <a:p>
            <a:r>
              <a:rPr lang="en-GB" dirty="0"/>
              <a:t>A mon </a:t>
            </a:r>
            <a:r>
              <a:rPr lang="en-GB" dirty="0" err="1" smtClean="0"/>
              <a:t>avis</a:t>
            </a:r>
            <a:endParaRPr lang="en-GB" dirty="0" smtClean="0"/>
          </a:p>
          <a:p>
            <a:r>
              <a:rPr lang="fr-FR" dirty="0"/>
              <a:t>Pour moi / selon moi / d'après </a:t>
            </a:r>
            <a:r>
              <a:rPr lang="fr-FR" dirty="0" smtClean="0"/>
              <a:t>moi</a:t>
            </a:r>
          </a:p>
          <a:p>
            <a:r>
              <a:rPr lang="en-GB" dirty="0"/>
              <a:t>Je </a:t>
            </a:r>
            <a:r>
              <a:rPr lang="en-GB" dirty="0" err="1"/>
              <a:t>pense</a:t>
            </a:r>
            <a:r>
              <a:rPr lang="en-GB" dirty="0"/>
              <a:t> </a:t>
            </a:r>
            <a:r>
              <a:rPr lang="en-GB" dirty="0" err="1" smtClean="0"/>
              <a:t>que</a:t>
            </a:r>
            <a:endParaRPr lang="en-GB" dirty="0" smtClean="0"/>
          </a:p>
          <a:p>
            <a:r>
              <a:rPr lang="en-GB" dirty="0"/>
              <a:t>Il me </a:t>
            </a:r>
            <a:r>
              <a:rPr lang="en-GB" dirty="0" err="1"/>
              <a:t>semble</a:t>
            </a:r>
            <a:r>
              <a:rPr lang="en-GB" dirty="0"/>
              <a:t> </a:t>
            </a:r>
            <a:r>
              <a:rPr lang="en-GB" dirty="0" err="1" smtClean="0"/>
              <a:t>que</a:t>
            </a:r>
            <a:endParaRPr lang="en-GB" dirty="0" smtClean="0"/>
          </a:p>
          <a:p>
            <a:endParaRPr lang="en-GB" dirty="0"/>
          </a:p>
          <a:p>
            <a:r>
              <a:rPr lang="fr-FR" dirty="0"/>
              <a:t>Le problème environnemental le plus important, c'est . . </a:t>
            </a:r>
            <a:r>
              <a:rPr lang="fr-FR" dirty="0" smtClean="0"/>
              <a:t>.</a:t>
            </a:r>
          </a:p>
          <a:p>
            <a:r>
              <a:rPr lang="fr-FR" dirty="0"/>
              <a:t>De tous les problèmes environnementaux, le plus important, c'est . . 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6"/>
            <a:ext cx="2857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pPr algn="l"/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ville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6458257" cy="3102496"/>
          </a:xfrm>
        </p:spPr>
      </p:pic>
    </p:spTree>
    <p:extLst>
      <p:ext uri="{BB962C8B-B14F-4D97-AF65-F5344CB8AC3E}">
        <p14:creationId xmlns:p14="http://schemas.microsoft.com/office/powerpoint/2010/main" val="402540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Les transports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7344816" cy="4608512"/>
          </a:xfrm>
        </p:spPr>
        <p:txBody>
          <a:bodyPr/>
          <a:lstStyle/>
          <a:p>
            <a:r>
              <a:rPr lang="fr-FR" dirty="0"/>
              <a:t>Il y a beaucoup / trop de </a:t>
            </a:r>
            <a:r>
              <a:rPr lang="fr-FR" dirty="0" smtClean="0"/>
              <a:t>circulation</a:t>
            </a:r>
          </a:p>
          <a:p>
            <a:r>
              <a:rPr lang="en-GB" dirty="0"/>
              <a:t>Les </a:t>
            </a:r>
            <a:r>
              <a:rPr lang="en-GB" dirty="0" err="1" smtClean="0"/>
              <a:t>embouteillages</a:t>
            </a:r>
            <a:endParaRPr lang="en-GB" dirty="0" smtClean="0"/>
          </a:p>
          <a:p>
            <a:r>
              <a:rPr lang="en-GB" dirty="0"/>
              <a:t>Les </a:t>
            </a:r>
            <a:r>
              <a:rPr lang="en-GB" dirty="0" err="1" smtClean="0"/>
              <a:t>bouchons</a:t>
            </a:r>
            <a:endParaRPr lang="en-GB" dirty="0" smtClean="0"/>
          </a:p>
          <a:p>
            <a:endParaRPr lang="en-GB" dirty="0"/>
          </a:p>
          <a:p>
            <a:r>
              <a:rPr lang="fr-FR" dirty="0"/>
              <a:t>Il n'y a pas assez de . . </a:t>
            </a:r>
            <a:r>
              <a:rPr lang="fr-FR" dirty="0" smtClean="0"/>
              <a:t>.</a:t>
            </a:r>
          </a:p>
          <a:p>
            <a:r>
              <a:rPr lang="en-GB" dirty="0"/>
              <a:t>Transports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commun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2157821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"aux </a:t>
            </a:r>
            <a:r>
              <a:rPr lang="en-GB" b="1" i="1" dirty="0" err="1" smtClean="0"/>
              <a:t>heures</a:t>
            </a:r>
            <a:r>
              <a:rPr lang="en-GB" b="1" i="1" dirty="0" smtClean="0"/>
              <a:t> de pointe"</a:t>
            </a:r>
            <a:endParaRPr lang="en-GB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5"/>
            <a:ext cx="5132000" cy="16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8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Les </a:t>
            </a:r>
            <a:r>
              <a:rPr lang="en-GB" dirty="0" err="1"/>
              <a:t>déchets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7560840" cy="4392488"/>
          </a:xfrm>
        </p:spPr>
        <p:txBody>
          <a:bodyPr/>
          <a:lstStyle/>
          <a:p>
            <a:r>
              <a:rPr lang="fr-FR" dirty="0"/>
              <a:t>Il y a des ordures partout</a:t>
            </a:r>
            <a:r>
              <a:rPr lang="fr-FR" dirty="0" smtClean="0"/>
              <a:t>!</a:t>
            </a:r>
          </a:p>
          <a:p>
            <a:r>
              <a:rPr lang="fr-FR" dirty="0"/>
              <a:t>Les gens jettent les déchets par </a:t>
            </a:r>
            <a:r>
              <a:rPr lang="fr-FR" dirty="0" smtClean="0"/>
              <a:t>terre</a:t>
            </a:r>
          </a:p>
          <a:p>
            <a:endParaRPr lang="fr-FR" dirty="0"/>
          </a:p>
          <a:p>
            <a:r>
              <a:rPr lang="fr-FR" dirty="0"/>
              <a:t>Il n'y a pas assez de </a:t>
            </a:r>
            <a:r>
              <a:rPr lang="fr-FR" dirty="0" smtClean="0"/>
              <a:t>poubelles</a:t>
            </a:r>
          </a:p>
          <a:p>
            <a:r>
              <a:rPr lang="en-GB" dirty="0"/>
              <a:t>On ne recycle </a:t>
            </a:r>
            <a:r>
              <a:rPr lang="en-GB" dirty="0" smtClean="0"/>
              <a:t>pas</a:t>
            </a:r>
          </a:p>
          <a:p>
            <a:endParaRPr lang="en-GB" dirty="0"/>
          </a:p>
          <a:p>
            <a:r>
              <a:rPr lang="fr-FR" dirty="0"/>
              <a:t>Il n'y a ni poubelles ni centres de recyclage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206380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"</a:t>
            </a:r>
            <a:r>
              <a:rPr lang="en-GB" b="1" i="1" dirty="0" err="1" smtClean="0"/>
              <a:t>C'est</a:t>
            </a:r>
            <a:r>
              <a:rPr lang="en-GB" b="1" i="1" dirty="0" smtClean="0"/>
              <a:t> </a:t>
            </a:r>
            <a:r>
              <a:rPr lang="en-GB" b="1" i="1" dirty="0" err="1" smtClean="0"/>
              <a:t>dégoûtant</a:t>
            </a:r>
            <a:r>
              <a:rPr lang="en-GB" b="1" i="1" dirty="0" smtClean="0"/>
              <a:t>!"</a:t>
            </a:r>
            <a:endParaRPr lang="en-GB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3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66248" cy="1143000"/>
          </a:xfrm>
        </p:spPr>
        <p:txBody>
          <a:bodyPr/>
          <a:lstStyle/>
          <a:p>
            <a:pPr algn="l"/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conséquences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7704856" cy="4752528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smtClean="0"/>
              <a:t>pollution:</a:t>
            </a:r>
          </a:p>
          <a:p>
            <a:endParaRPr lang="en-GB" dirty="0"/>
          </a:p>
          <a:p>
            <a:pPr marL="45720" indent="0">
              <a:buNone/>
            </a:pPr>
            <a:r>
              <a:rPr lang="en-GB" dirty="0" smtClean="0"/>
              <a:t>_ de </a:t>
            </a:r>
            <a:r>
              <a:rPr lang="en-GB" dirty="0" err="1" smtClean="0"/>
              <a:t>l'air</a:t>
            </a:r>
            <a:endParaRPr lang="en-GB" dirty="0" smtClean="0"/>
          </a:p>
          <a:p>
            <a:pPr marL="45720" indent="0">
              <a:buNone/>
            </a:pPr>
            <a:r>
              <a:rPr lang="en-GB" dirty="0" err="1"/>
              <a:t>L'air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irrespirable</a:t>
            </a:r>
            <a:r>
              <a:rPr lang="en-GB" dirty="0" smtClean="0"/>
              <a:t>!</a:t>
            </a:r>
            <a:endParaRPr lang="en-US" dirty="0" smtClean="0"/>
          </a:p>
          <a:p>
            <a:pPr marL="45720" indent="0">
              <a:buNone/>
            </a:pPr>
            <a:r>
              <a:rPr lang="fr-FR" dirty="0"/>
              <a:t>Ca sent mauvais! / Ca pue</a:t>
            </a:r>
            <a:r>
              <a:rPr lang="fr-FR" dirty="0" smtClean="0"/>
              <a:t>!</a:t>
            </a:r>
          </a:p>
          <a:p>
            <a:pPr marL="45720" indent="0">
              <a:buNone/>
            </a:pPr>
            <a:r>
              <a:rPr lang="en-GB" dirty="0" err="1"/>
              <a:t>C'est</a:t>
            </a:r>
            <a:r>
              <a:rPr lang="en-GB" dirty="0"/>
              <a:t> </a:t>
            </a:r>
            <a:r>
              <a:rPr lang="en-GB" dirty="0" smtClean="0"/>
              <a:t>sale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GB" dirty="0"/>
              <a:t>_ </a:t>
            </a:r>
            <a:r>
              <a:rPr lang="en-US" altLang="zh-CN" dirty="0" err="1" smtClean="0"/>
              <a:t>sonore</a:t>
            </a:r>
            <a:endParaRPr lang="en-US" altLang="zh-CN" dirty="0" smtClean="0"/>
          </a:p>
          <a:p>
            <a:pPr marL="45720" indent="0">
              <a:buNone/>
            </a:pPr>
            <a:r>
              <a:rPr lang="en-US" dirty="0" err="1"/>
              <a:t>C'est</a:t>
            </a:r>
            <a:r>
              <a:rPr lang="en-US" dirty="0"/>
              <a:t> trop </a:t>
            </a:r>
            <a:r>
              <a:rPr lang="en-US" dirty="0" err="1"/>
              <a:t>bruyant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2458622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à cause des gaz d'échappement</a:t>
            </a:r>
            <a:endParaRPr lang="en-GB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3062"/>
            <a:ext cx="4360134" cy="29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Dans</a:t>
            </a:r>
            <a:r>
              <a:rPr lang="en-GB" dirty="0"/>
              <a:t> le monde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219063" cy="3475037"/>
          </a:xfrm>
        </p:spPr>
      </p:pic>
    </p:spTree>
    <p:extLst>
      <p:ext uri="{BB962C8B-B14F-4D97-AF65-F5344CB8AC3E}">
        <p14:creationId xmlns:p14="http://schemas.microsoft.com/office/powerpoint/2010/main" val="140221891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470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L'environnement en danger</vt:lpstr>
      <vt:lpstr>L'environnement va mal</vt:lpstr>
      <vt:lpstr>Les problèmes environnementaux</vt:lpstr>
      <vt:lpstr>Un peu de révisions . . . </vt:lpstr>
      <vt:lpstr>En ville</vt:lpstr>
      <vt:lpstr>Les transports</vt:lpstr>
      <vt:lpstr>Les déchets</vt:lpstr>
      <vt:lpstr>Quelles conséquences?</vt:lpstr>
      <vt:lpstr>Dans le monde</vt:lpstr>
      <vt:lpstr>Le réchauffement climatique</vt:lpstr>
      <vt:lpstr>Les marées noires</vt:lpstr>
      <vt:lpstr>Le gaspillage d'énergie</vt:lpstr>
      <vt:lpstr>Les autres problèmes</vt:lpstr>
      <vt:lpstr>Quelles solutions?</vt:lpstr>
      <vt:lpstr>Expressions utiles</vt:lpstr>
      <vt:lpstr>Les petits gestes quotidiens</vt:lpstr>
      <vt:lpstr>Le recyclage</vt:lpstr>
      <vt:lpstr>En ville</vt:lpstr>
      <vt:lpstr>En France</vt:lpstr>
      <vt:lpstr>Et vous ?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L'environnement en danger</dc:title>
  <dc:creator>setup-Software Setup Account</dc:creator>
  <cp:lastModifiedBy>setup-Software Setup Account</cp:lastModifiedBy>
  <cp:revision>15</cp:revision>
  <dcterms:created xsi:type="dcterms:W3CDTF">2015-03-25T13:05:11Z</dcterms:created>
  <dcterms:modified xsi:type="dcterms:W3CDTF">2015-03-25T13:40:44Z</dcterms:modified>
</cp:coreProperties>
</file>