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759E9-4067-4325-B729-E0DD1B57308F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12911-D07A-4A3C-9C41-D2E73EDB6E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890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2F23-06BB-46D1-840E-5065F440E1DB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35E1-3934-483F-9095-CA609A2CFE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13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2F23-06BB-46D1-840E-5065F440E1DB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35E1-3934-483F-9095-CA609A2CFE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25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2F23-06BB-46D1-840E-5065F440E1DB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35E1-3934-483F-9095-CA609A2CFE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3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2F23-06BB-46D1-840E-5065F440E1DB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35E1-3934-483F-9095-CA609A2CFE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35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2F23-06BB-46D1-840E-5065F440E1DB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35E1-3934-483F-9095-CA609A2CFE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2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2F23-06BB-46D1-840E-5065F440E1DB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35E1-3934-483F-9095-CA609A2CFE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990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2F23-06BB-46D1-840E-5065F440E1DB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35E1-3934-483F-9095-CA609A2CFE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2F23-06BB-46D1-840E-5065F440E1DB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35E1-3934-483F-9095-CA609A2CFE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27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2F23-06BB-46D1-840E-5065F440E1DB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35E1-3934-483F-9095-CA609A2CFE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44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2F23-06BB-46D1-840E-5065F440E1DB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35E1-3934-483F-9095-CA609A2CFE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37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2F23-06BB-46D1-840E-5065F440E1DB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35E1-3934-483F-9095-CA609A2CFE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05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B2F23-06BB-46D1-840E-5065F440E1DB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935E1-3934-483F-9095-CA609A2CFE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58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Improve your quality of language!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Put an adjective with every noun.</a:t>
            </a:r>
          </a:p>
          <a:p>
            <a:r>
              <a:rPr lang="en-GB" sz="4400" dirty="0" smtClean="0"/>
              <a:t>Avoid </a:t>
            </a:r>
            <a:r>
              <a:rPr lang="en-GB" sz="4400" dirty="0" err="1" smtClean="0"/>
              <a:t>il</a:t>
            </a:r>
            <a:r>
              <a:rPr lang="en-GB" sz="4400" dirty="0" smtClean="0"/>
              <a:t> y a</a:t>
            </a:r>
          </a:p>
          <a:p>
            <a:r>
              <a:rPr lang="en-GB" sz="4400" dirty="0" smtClean="0"/>
              <a:t>Use an adverb in each sentence.</a:t>
            </a:r>
          </a:p>
          <a:p>
            <a:r>
              <a:rPr lang="en-GB" sz="4400" dirty="0" smtClean="0"/>
              <a:t>Make longer sentences using connectives.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6763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Dans</a:t>
            </a:r>
            <a:r>
              <a:rPr lang="en-GB" dirty="0" smtClean="0"/>
              <a:t> ma </a:t>
            </a:r>
            <a:r>
              <a:rPr lang="en-GB" dirty="0" err="1" smtClean="0"/>
              <a:t>ville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Dans</a:t>
            </a:r>
            <a:r>
              <a:rPr lang="en-GB" dirty="0" smtClean="0"/>
              <a:t> ma </a:t>
            </a:r>
            <a:r>
              <a:rPr lang="en-GB" dirty="0" err="1" smtClean="0"/>
              <a:t>ville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y a </a:t>
            </a:r>
            <a:r>
              <a:rPr lang="en-GB" dirty="0" err="1" smtClean="0"/>
              <a:t>une</a:t>
            </a:r>
            <a:r>
              <a:rPr lang="en-GB" dirty="0" smtClean="0"/>
              <a:t> piscine.</a:t>
            </a:r>
          </a:p>
          <a:p>
            <a:r>
              <a:rPr lang="en-GB" dirty="0" err="1" smtClean="0"/>
              <a:t>Dans</a:t>
            </a:r>
            <a:r>
              <a:rPr lang="en-GB" dirty="0" smtClean="0"/>
              <a:t> ma </a:t>
            </a:r>
            <a:r>
              <a:rPr lang="en-GB" dirty="0" err="1" smtClean="0"/>
              <a:t>ville</a:t>
            </a:r>
            <a:r>
              <a:rPr lang="en-GB" dirty="0" smtClean="0"/>
              <a:t> on a </a:t>
            </a:r>
            <a:r>
              <a:rPr lang="en-GB" dirty="0" err="1" smtClean="0"/>
              <a:t>construit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piscine.</a:t>
            </a:r>
          </a:p>
          <a:p>
            <a:r>
              <a:rPr lang="en-GB" dirty="0" err="1" smtClean="0"/>
              <a:t>Dans</a:t>
            </a:r>
            <a:r>
              <a:rPr lang="en-GB" dirty="0" smtClean="0"/>
              <a:t> ma </a:t>
            </a:r>
            <a:r>
              <a:rPr lang="en-GB" dirty="0" err="1" smtClean="0"/>
              <a:t>ville</a:t>
            </a:r>
            <a:r>
              <a:rPr lang="en-GB" dirty="0" smtClean="0"/>
              <a:t>, on a </a:t>
            </a:r>
            <a:r>
              <a:rPr lang="en-GB" dirty="0" err="1" smtClean="0"/>
              <a:t>construit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piscine </a:t>
            </a:r>
            <a:r>
              <a:rPr lang="en-GB" dirty="0" err="1" smtClean="0"/>
              <a:t>neuve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cette</a:t>
            </a:r>
            <a:r>
              <a:rPr lang="en-GB" dirty="0" smtClean="0"/>
              <a:t> </a:t>
            </a:r>
            <a:r>
              <a:rPr lang="en-GB" dirty="0" err="1" smtClean="0"/>
              <a:t>ville</a:t>
            </a:r>
            <a:r>
              <a:rPr lang="en-GB" dirty="0" smtClean="0"/>
              <a:t> </a:t>
            </a:r>
            <a:r>
              <a:rPr lang="en-GB" dirty="0" err="1" smtClean="0"/>
              <a:t>industrielle</a:t>
            </a:r>
            <a:r>
              <a:rPr lang="en-GB" dirty="0" smtClean="0"/>
              <a:t>, on a </a:t>
            </a:r>
            <a:r>
              <a:rPr lang="en-GB" dirty="0" err="1" smtClean="0"/>
              <a:t>construit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piscine </a:t>
            </a:r>
            <a:r>
              <a:rPr lang="en-GB" dirty="0" err="1" smtClean="0"/>
              <a:t>neuve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cette</a:t>
            </a:r>
            <a:r>
              <a:rPr lang="en-GB" dirty="0" smtClean="0"/>
              <a:t> </a:t>
            </a:r>
            <a:r>
              <a:rPr lang="en-GB" dirty="0" err="1" smtClean="0"/>
              <a:t>ville</a:t>
            </a:r>
            <a:r>
              <a:rPr lang="en-GB" dirty="0" smtClean="0"/>
              <a:t> </a:t>
            </a:r>
            <a:r>
              <a:rPr lang="en-GB" dirty="0" err="1" smtClean="0"/>
              <a:t>industrielle</a:t>
            </a:r>
            <a:r>
              <a:rPr lang="en-GB" dirty="0" smtClean="0"/>
              <a:t>, </a:t>
            </a:r>
            <a:r>
              <a:rPr lang="en-GB" dirty="0" err="1" smtClean="0"/>
              <a:t>où</a:t>
            </a:r>
            <a:r>
              <a:rPr lang="en-GB" dirty="0" smtClean="0"/>
              <a:t> je </a:t>
            </a:r>
            <a:r>
              <a:rPr lang="en-GB" dirty="0" err="1" smtClean="0"/>
              <a:t>suis</a:t>
            </a:r>
            <a:r>
              <a:rPr lang="en-GB" dirty="0" smtClean="0"/>
              <a:t> né,……..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054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Dans</a:t>
            </a:r>
            <a:r>
              <a:rPr lang="en-GB" dirty="0" smtClean="0"/>
              <a:t> ma </a:t>
            </a:r>
            <a:r>
              <a:rPr lang="en-GB" dirty="0" err="1" smtClean="0"/>
              <a:t>ville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cette</a:t>
            </a:r>
            <a:r>
              <a:rPr lang="en-GB" dirty="0" smtClean="0"/>
              <a:t> </a:t>
            </a:r>
            <a:r>
              <a:rPr lang="en-GB" dirty="0" err="1" smtClean="0"/>
              <a:t>ville</a:t>
            </a:r>
            <a:r>
              <a:rPr lang="en-GB" dirty="0" smtClean="0"/>
              <a:t> </a:t>
            </a:r>
            <a:r>
              <a:rPr lang="en-GB" dirty="0" err="1" smtClean="0"/>
              <a:t>industrielle</a:t>
            </a:r>
            <a:r>
              <a:rPr lang="en-GB" dirty="0" smtClean="0"/>
              <a:t>, </a:t>
            </a:r>
            <a:r>
              <a:rPr lang="en-GB" dirty="0" err="1" smtClean="0"/>
              <a:t>où</a:t>
            </a:r>
            <a:r>
              <a:rPr lang="en-GB" dirty="0" smtClean="0"/>
              <a:t> je </a:t>
            </a:r>
            <a:r>
              <a:rPr lang="en-GB" dirty="0" err="1" smtClean="0"/>
              <a:t>suis</a:t>
            </a:r>
            <a:r>
              <a:rPr lang="en-GB" dirty="0" smtClean="0"/>
              <a:t> </a:t>
            </a:r>
            <a:r>
              <a:rPr lang="en-GB" dirty="0" err="1" smtClean="0"/>
              <a:t>né,on</a:t>
            </a:r>
            <a:r>
              <a:rPr lang="en-GB" dirty="0" smtClean="0"/>
              <a:t> a </a:t>
            </a:r>
            <a:r>
              <a:rPr lang="en-GB" dirty="0" err="1" smtClean="0"/>
              <a:t>heureusement</a:t>
            </a:r>
            <a:r>
              <a:rPr lang="en-GB" dirty="0" smtClean="0"/>
              <a:t> </a:t>
            </a:r>
            <a:r>
              <a:rPr lang="en-GB" dirty="0" err="1" smtClean="0"/>
              <a:t>construit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piscine </a:t>
            </a:r>
            <a:r>
              <a:rPr lang="en-GB" dirty="0" err="1" smtClean="0"/>
              <a:t>neuve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les habitants </a:t>
            </a:r>
            <a:r>
              <a:rPr lang="en-GB" dirty="0" err="1" smtClean="0"/>
              <a:t>apprécient</a:t>
            </a:r>
            <a:r>
              <a:rPr lang="en-GB" dirty="0" smtClean="0"/>
              <a:t>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la natation </a:t>
            </a:r>
            <a:r>
              <a:rPr lang="en-GB" dirty="0" err="1" smtClean="0"/>
              <a:t>est</a:t>
            </a:r>
            <a:r>
              <a:rPr lang="en-GB" dirty="0" smtClean="0"/>
              <a:t> bonne pour la santé.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149" y="4219575"/>
            <a:ext cx="288607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013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116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Improve your quality of language!</vt:lpstr>
      <vt:lpstr>Dans ma ville</vt:lpstr>
      <vt:lpstr>Dans ma ville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your quality of language!</dc:title>
  <dc:creator>setup-Software Setup Account</dc:creator>
  <cp:lastModifiedBy>setup-Software Setup Account</cp:lastModifiedBy>
  <cp:revision>2</cp:revision>
  <dcterms:created xsi:type="dcterms:W3CDTF">2014-09-17T08:36:33Z</dcterms:created>
  <dcterms:modified xsi:type="dcterms:W3CDTF">2014-09-17T08:48:47Z</dcterms:modified>
</cp:coreProperties>
</file>