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DD8DA-97E2-40DB-8C08-51DE09A21152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52CB-8489-402F-B3B6-6362B5880E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25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DD8DA-97E2-40DB-8C08-51DE09A21152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52CB-8489-402F-B3B6-6362B5880E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77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DD8DA-97E2-40DB-8C08-51DE09A21152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52CB-8489-402F-B3B6-6362B5880E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07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DD8DA-97E2-40DB-8C08-51DE09A21152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52CB-8489-402F-B3B6-6362B5880E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29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DD8DA-97E2-40DB-8C08-51DE09A21152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52CB-8489-402F-B3B6-6362B5880E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31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DD8DA-97E2-40DB-8C08-51DE09A21152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52CB-8489-402F-B3B6-6362B5880E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91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DD8DA-97E2-40DB-8C08-51DE09A21152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52CB-8489-402F-B3B6-6362B5880E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347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DD8DA-97E2-40DB-8C08-51DE09A21152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52CB-8489-402F-B3B6-6362B5880E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181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DD8DA-97E2-40DB-8C08-51DE09A21152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52CB-8489-402F-B3B6-6362B5880E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02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DD8DA-97E2-40DB-8C08-51DE09A21152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52CB-8489-402F-B3B6-6362B5880E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700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DD8DA-97E2-40DB-8C08-51DE09A21152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E52CB-8489-402F-B3B6-6362B5880E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08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DD8DA-97E2-40DB-8C08-51DE09A21152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E52CB-8489-402F-B3B6-6362B5880E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68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 </a:t>
            </a:r>
            <a:r>
              <a:rPr lang="en-GB" dirty="0" err="1" smtClean="0"/>
              <a:t>Musique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Make a slide to present your favourite band/ singer.</a:t>
            </a:r>
          </a:p>
          <a:p>
            <a:r>
              <a:rPr lang="en-GB" dirty="0" smtClean="0"/>
              <a:t>Include key facts (in </a:t>
            </a:r>
            <a:r>
              <a:rPr lang="en-GB" dirty="0"/>
              <a:t>F</a:t>
            </a:r>
            <a:r>
              <a:rPr lang="en-GB" dirty="0" smtClean="0"/>
              <a:t>rench) on the slide which may or may not have a video /audio clip link. Include the genre. </a:t>
            </a:r>
          </a:p>
          <a:p>
            <a:r>
              <a:rPr lang="en-GB" dirty="0" smtClean="0"/>
              <a:t>You need to explain your choice.(Two or three sentences). </a:t>
            </a:r>
          </a:p>
          <a:p>
            <a:r>
              <a:rPr lang="en-GB" dirty="0" smtClean="0"/>
              <a:t>You may have a cue card with your information on in bullet points but try not to read from it. </a:t>
            </a:r>
          </a:p>
          <a:p>
            <a:r>
              <a:rPr lang="en-GB" dirty="0" smtClean="0"/>
              <a:t>Put your slide in the 9M folder in the French o drive before Friday.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84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88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La Musique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Y9 La Musique</dc:title>
  <dc:creator>setup-Software Setup Account</dc:creator>
  <cp:lastModifiedBy>setup-Software Setup Account</cp:lastModifiedBy>
  <cp:revision>2</cp:revision>
  <dcterms:created xsi:type="dcterms:W3CDTF">2017-06-19T12:57:26Z</dcterms:created>
  <dcterms:modified xsi:type="dcterms:W3CDTF">2017-06-19T13:03:57Z</dcterms:modified>
</cp:coreProperties>
</file>