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57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93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40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95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31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76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0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55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04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74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42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24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61E66-0370-4FDB-B5C0-71AD63F5A9B5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CA4F2-E806-4546-80FC-4E3148BF4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99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title of your NEA here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Your name here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40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key arguments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Outline the key arguments you will be advancing in your NEA here </a:t>
            </a:r>
          </a:p>
        </p:txBody>
      </p:sp>
    </p:spTree>
    <p:extLst>
      <p:ext uri="{BB962C8B-B14F-4D97-AF65-F5344CB8AC3E}">
        <p14:creationId xmlns:p14="http://schemas.microsoft.com/office/powerpoint/2010/main" val="208331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Most challenging aspects of my research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Outline what is proving most challenging in preparing to write your investigation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10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Most interesting/surprising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Outline what is proving most interesting/surprising in preparing to write your investigation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545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Primary sources used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 details of sources you are using here: brief description of author, source type, context and content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67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Secondary sources used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 details of sources you are using here: brief description of author, source type, context and content</a:t>
            </a:r>
          </a:p>
          <a:p>
            <a:r>
              <a:rPr lang="en-GB" dirty="0" smtClean="0"/>
              <a:t>What are the key arguments made by these historians?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282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 need to do next…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Outline your key priorities as you prepare to write your NEA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01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130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title of your NEA here </vt:lpstr>
      <vt:lpstr>My key arguments</vt:lpstr>
      <vt:lpstr>Most challenging aspects of my research </vt:lpstr>
      <vt:lpstr>Most interesting/surprising </vt:lpstr>
      <vt:lpstr>Primary sources used </vt:lpstr>
      <vt:lpstr>Secondary sources used</vt:lpstr>
      <vt:lpstr>What I need to do next…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title of your NEA here</dc:title>
  <dc:creator>setup-Software Setup Account</dc:creator>
  <cp:lastModifiedBy>setup-Software Setup Account</cp:lastModifiedBy>
  <cp:revision>2</cp:revision>
  <dcterms:created xsi:type="dcterms:W3CDTF">2016-10-19T07:24:13Z</dcterms:created>
  <dcterms:modified xsi:type="dcterms:W3CDTF">2017-09-13T13:30:28Z</dcterms:modified>
</cp:coreProperties>
</file>