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33743-2A4F-4D4B-9C54-AE7274C8640D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684AA-C437-407D-A4CD-CD3BA604A7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86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684AA-C437-407D-A4CD-CD3BA604A7A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C1E79FF-C359-4290-9BC5-53A237478C91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04CD871-26C3-46FE-83A3-F161D2F55E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dirty="0" smtClean="0"/>
              <a:t>Year 7 English Exam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6000" b="1" dirty="0" smtClean="0">
                <a:solidFill>
                  <a:schemeClr val="tx1"/>
                </a:solidFill>
              </a:rPr>
              <a:t>What to expect…</a:t>
            </a:r>
            <a:endParaRPr lang="en-GB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7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1243412" flipV="1">
            <a:off x="703152" y="-2395414"/>
            <a:ext cx="7071618" cy="119813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 smtClean="0"/>
              <a:t>Plan your answers. </a:t>
            </a:r>
            <a:endParaRPr lang="en-GB" sz="6000" b="1" dirty="0" smtClean="0"/>
          </a:p>
          <a:p>
            <a:pPr marL="0" indent="0" algn="ctr">
              <a:buNone/>
            </a:pPr>
            <a:r>
              <a:rPr lang="en-GB" sz="6000" b="1" dirty="0" smtClean="0"/>
              <a:t>Avoid repetition in your responses. 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853747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143000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692696"/>
            <a:ext cx="7520940" cy="398778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3600" b="1" dirty="0" smtClean="0"/>
              <a:t>You </a:t>
            </a:r>
            <a:r>
              <a:rPr lang="en-GB" sz="3600" b="1" dirty="0" smtClean="0"/>
              <a:t>will have </a:t>
            </a:r>
            <a:r>
              <a:rPr lang="en-GB" sz="3600" b="1" u="sng" dirty="0" smtClean="0"/>
              <a:t>ONE HOUR </a:t>
            </a:r>
            <a:r>
              <a:rPr lang="en-GB" sz="3600" b="1" dirty="0" smtClean="0"/>
              <a:t>to complete your paper</a:t>
            </a:r>
            <a:r>
              <a:rPr lang="en-GB" sz="3600" b="1" dirty="0" smtClean="0"/>
              <a:t>.</a:t>
            </a:r>
          </a:p>
          <a:p>
            <a:pPr marL="0" indent="0" algn="ctr">
              <a:buNone/>
            </a:pPr>
            <a:r>
              <a:rPr lang="en-GB" sz="3600" dirty="0" smtClean="0"/>
              <a:t>The first 15 minutes will be for reading only. </a:t>
            </a:r>
            <a:r>
              <a:rPr lang="en-GB" sz="3600" u="sng" dirty="0" smtClean="0"/>
              <a:t>Read</a:t>
            </a:r>
            <a:r>
              <a:rPr lang="en-GB" sz="3600" dirty="0" smtClean="0"/>
              <a:t> the </a:t>
            </a:r>
            <a:r>
              <a:rPr lang="en-GB" sz="3600" u="sng" dirty="0" smtClean="0"/>
              <a:t>extract</a:t>
            </a:r>
            <a:r>
              <a:rPr lang="en-GB" sz="3600" dirty="0" smtClean="0"/>
              <a:t> and the </a:t>
            </a:r>
            <a:r>
              <a:rPr lang="en-GB" sz="3600" u="sng" dirty="0" smtClean="0"/>
              <a:t>questions</a:t>
            </a:r>
            <a:r>
              <a:rPr lang="en-GB" sz="3600" dirty="0" smtClean="0"/>
              <a:t>.  You may annotate the text in this time. </a:t>
            </a:r>
            <a:endParaRPr lang="en-GB" sz="3600" b="1" dirty="0" smtClean="0"/>
          </a:p>
          <a:p>
            <a:pPr marL="0" indent="0" algn="ctr">
              <a:buNone/>
            </a:pPr>
            <a:r>
              <a:rPr lang="en-GB" sz="3600" b="1" dirty="0" smtClean="0"/>
              <a:t>(You will need to work out your timing.)</a:t>
            </a:r>
          </a:p>
          <a:p>
            <a:pPr marL="0" indent="0" algn="ctr">
              <a:buNone/>
            </a:pP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966096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571500"/>
            <a:ext cx="8229600" cy="5715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6600" dirty="0" smtClean="0"/>
              <a:t>The exam will consist of ONE extract </a:t>
            </a:r>
            <a:r>
              <a:rPr lang="en-GB" sz="6600" dirty="0" smtClean="0"/>
              <a:t>from ‘Going Solo’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50136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95536" y="-459432"/>
            <a:ext cx="8229600" cy="72008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6600" b="1" dirty="0" smtClean="0"/>
              <a:t>You will be asked to answer </a:t>
            </a:r>
            <a:r>
              <a:rPr lang="en-GB" sz="6600" dirty="0" smtClean="0"/>
              <a:t>FOUR</a:t>
            </a:r>
            <a:r>
              <a:rPr lang="en-GB" sz="6600" b="1" dirty="0" smtClean="0"/>
              <a:t> questions.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225212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143000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800" dirty="0" smtClean="0"/>
              <a:t>Q1 will </a:t>
            </a:r>
            <a:r>
              <a:rPr lang="en-GB" sz="4800" dirty="0" smtClean="0"/>
              <a:t>ask you to </a:t>
            </a:r>
            <a:r>
              <a:rPr lang="en-GB" sz="4800" dirty="0" smtClean="0"/>
              <a:t>extract information from the text</a:t>
            </a:r>
            <a:r>
              <a:rPr lang="en-GB" sz="4800" dirty="0" smtClean="0"/>
              <a:t>.</a:t>
            </a:r>
          </a:p>
          <a:p>
            <a:pPr marL="0" indent="0" algn="ctr">
              <a:buNone/>
            </a:pPr>
            <a:r>
              <a:rPr lang="en-GB" sz="4800" dirty="0" smtClean="0"/>
              <a:t>It is worth </a:t>
            </a:r>
            <a:r>
              <a:rPr lang="en-GB" sz="4800" u="sng" dirty="0" smtClean="0"/>
              <a:t>4 marks</a:t>
            </a:r>
            <a:r>
              <a:rPr lang="en-GB" sz="4800" dirty="0" smtClean="0"/>
              <a:t>.</a:t>
            </a:r>
          </a:p>
          <a:p>
            <a:pPr marL="0" indent="0" algn="ctr">
              <a:buNone/>
            </a:pPr>
            <a:r>
              <a:rPr lang="en-GB" sz="4800" dirty="0" smtClean="0"/>
              <a:t>Bullet points can be used. 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50982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144116"/>
            <a:ext cx="822960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63981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/>
              <a:t>Q2 will be a </a:t>
            </a:r>
            <a:r>
              <a:rPr lang="en-GB" sz="4000" i="1" dirty="0" smtClean="0"/>
              <a:t>How does the writer…? </a:t>
            </a:r>
            <a:r>
              <a:rPr lang="en-GB" sz="4000" dirty="0"/>
              <a:t>q</a:t>
            </a:r>
            <a:r>
              <a:rPr lang="en-GB" sz="4000" dirty="0" smtClean="0"/>
              <a:t>uestion</a:t>
            </a:r>
            <a:r>
              <a:rPr lang="en-GB" sz="4000" dirty="0" smtClean="0"/>
              <a:t>, where you comment on the writer’s methods / language techniques. </a:t>
            </a:r>
            <a:endParaRPr lang="en-GB" sz="4000" dirty="0"/>
          </a:p>
          <a:p>
            <a:pPr marL="0" indent="0" algn="ctr">
              <a:buNone/>
            </a:pPr>
            <a:r>
              <a:rPr lang="en-GB" sz="4000" dirty="0" smtClean="0"/>
              <a:t>It </a:t>
            </a:r>
            <a:r>
              <a:rPr lang="en-GB" sz="4000" dirty="0" smtClean="0"/>
              <a:t>is worth </a:t>
            </a:r>
            <a:r>
              <a:rPr lang="en-GB" sz="4000" u="sng" dirty="0" smtClean="0"/>
              <a:t>8 marks</a:t>
            </a:r>
            <a:r>
              <a:rPr lang="en-GB" sz="4000" dirty="0" smtClean="0"/>
              <a:t>.</a:t>
            </a:r>
          </a:p>
          <a:p>
            <a:pPr marL="0" indent="0" algn="ctr">
              <a:buNone/>
            </a:pPr>
            <a:r>
              <a:rPr lang="en-GB" sz="4000" u="sng" dirty="0" smtClean="0"/>
              <a:t>Use PEA chains. </a:t>
            </a:r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275339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158974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/>
              <a:t>Q3 </a:t>
            </a:r>
            <a:r>
              <a:rPr lang="en-GB" sz="4000" dirty="0" smtClean="0"/>
              <a:t>will ask you to write about how Dahl structures the extract. </a:t>
            </a:r>
            <a:r>
              <a:rPr lang="en-GB" sz="4000" dirty="0" smtClean="0"/>
              <a:t>You will be expected to comment on structural devices. </a:t>
            </a:r>
          </a:p>
          <a:p>
            <a:pPr marL="0" indent="0" algn="ctr">
              <a:buNone/>
            </a:pPr>
            <a:r>
              <a:rPr lang="en-GB" sz="4000" dirty="0" smtClean="0"/>
              <a:t>It is worth </a:t>
            </a:r>
            <a:r>
              <a:rPr lang="en-GB" sz="4000" u="sng" dirty="0" smtClean="0"/>
              <a:t>8 marks.</a:t>
            </a:r>
          </a:p>
          <a:p>
            <a:pPr marL="0" indent="0" algn="ctr">
              <a:buNone/>
            </a:pPr>
            <a:r>
              <a:rPr lang="en-GB" sz="4000" u="sng" dirty="0" smtClean="0"/>
              <a:t>Use PEA chains. </a:t>
            </a:r>
            <a:r>
              <a:rPr lang="en-GB" sz="4000" u="sng" dirty="0" smtClean="0"/>
              <a:t> </a:t>
            </a:r>
            <a:endParaRPr lang="en-GB" sz="4000" u="sng" dirty="0"/>
          </a:p>
        </p:txBody>
      </p:sp>
    </p:spTree>
    <p:extLst>
      <p:ext uri="{BB962C8B-B14F-4D97-AF65-F5344CB8AC3E}">
        <p14:creationId xmlns:p14="http://schemas.microsoft.com/office/powerpoint/2010/main" val="287863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158974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/>
              <a:t>Q4 </a:t>
            </a:r>
            <a:r>
              <a:rPr lang="en-GB" sz="4000" dirty="0" smtClean="0"/>
              <a:t>will </a:t>
            </a:r>
            <a:r>
              <a:rPr lang="en-GB" sz="4000" dirty="0" smtClean="0"/>
              <a:t>ask how </a:t>
            </a:r>
            <a:r>
              <a:rPr lang="en-GB" sz="4000" dirty="0" smtClean="0"/>
              <a:t>YOU respond to </a:t>
            </a:r>
            <a:r>
              <a:rPr lang="en-GB" sz="4000" dirty="0" smtClean="0"/>
              <a:t>a point of view about the extract. </a:t>
            </a:r>
          </a:p>
          <a:p>
            <a:pPr marL="0" indent="0" algn="ctr">
              <a:buNone/>
            </a:pPr>
            <a:r>
              <a:rPr lang="en-GB" sz="4000" dirty="0" smtClean="0"/>
              <a:t>You should also be writing about Dahl’s writing techniques here. </a:t>
            </a:r>
          </a:p>
          <a:p>
            <a:pPr marL="0" indent="0" algn="ctr">
              <a:buNone/>
            </a:pPr>
            <a:r>
              <a:rPr lang="en-GB" sz="4000" dirty="0" smtClean="0"/>
              <a:t>This question is worth </a:t>
            </a:r>
            <a:r>
              <a:rPr lang="en-GB" sz="4000" u="sng" dirty="0" smtClean="0"/>
              <a:t>20 marks</a:t>
            </a:r>
            <a:r>
              <a:rPr lang="en-GB" sz="4000" dirty="0" smtClean="0"/>
              <a:t>. </a:t>
            </a:r>
          </a:p>
          <a:p>
            <a:pPr marL="0" indent="0" algn="ctr">
              <a:buNone/>
            </a:pPr>
            <a:r>
              <a:rPr lang="en-GB" sz="4000" u="sng" dirty="0" smtClean="0"/>
              <a:t>Use PEA chains. </a:t>
            </a:r>
            <a:endParaRPr lang="en-GB" sz="4000" u="sng" dirty="0" smtClean="0"/>
          </a:p>
        </p:txBody>
      </p:sp>
    </p:spTree>
    <p:extLst>
      <p:ext uri="{BB962C8B-B14F-4D97-AF65-F5344CB8AC3E}">
        <p14:creationId xmlns:p14="http://schemas.microsoft.com/office/powerpoint/2010/main" val="91378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1243412" flipV="1">
            <a:off x="703152" y="-2395414"/>
            <a:ext cx="7071618" cy="119813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6000" b="1" dirty="0" smtClean="0"/>
              <a:t>There are bullet points to help you structure each answer. </a:t>
            </a:r>
            <a:endParaRPr lang="en-GB" sz="6000" b="1" dirty="0" smtClean="0"/>
          </a:p>
          <a:p>
            <a:pPr marL="0" indent="0" algn="ctr">
              <a:buNone/>
            </a:pPr>
            <a:r>
              <a:rPr lang="en-GB" sz="6000" dirty="0" smtClean="0"/>
              <a:t>Use them.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1115212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90</TotalTime>
  <Words>225</Words>
  <Application>Microsoft Office PowerPoint</Application>
  <PresentationFormat>On-screen Show (4:3)</PresentationFormat>
  <Paragraphs>25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Year 7 English Exam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English Exam</dc:title>
  <dc:creator>setup-Software Setup Account</dc:creator>
  <cp:lastModifiedBy>Software Setup Account</cp:lastModifiedBy>
  <cp:revision>9</cp:revision>
  <dcterms:created xsi:type="dcterms:W3CDTF">2017-05-17T07:45:54Z</dcterms:created>
  <dcterms:modified xsi:type="dcterms:W3CDTF">2019-05-16T08:18:54Z</dcterms:modified>
</cp:coreProperties>
</file>