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1" r:id="rId2"/>
    <p:sldId id="262" r:id="rId3"/>
    <p:sldId id="263" r:id="rId4"/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E9277-DBC8-4970-BDB0-2C3D71708285}" type="datetimeFigureOut">
              <a:rPr lang="en-GB" smtClean="0"/>
              <a:t>09/11/2017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AF4B8-B23A-4DB5-992E-036CA0493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179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Example of complex sentence – dissect!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AF4B8-B23A-4DB5-992E-036CA049347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496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dictation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AF4B8-B23A-4DB5-992E-036CA049347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180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dictation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AF4B8-B23A-4DB5-992E-036CA049347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180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63E49-9D05-447F-B981-46427D99DF00}" type="datetimeFigureOut">
              <a:rPr lang="en-GB" smtClean="0"/>
              <a:t>09/11/2017</a:t>
            </a:fld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B40662-AB77-4DC0-84A1-F4D68E5269B7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63E49-9D05-447F-B981-46427D99DF00}" type="datetimeFigureOut">
              <a:rPr lang="en-GB" smtClean="0"/>
              <a:t>09/11/2017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40662-AB77-4DC0-84A1-F4D68E5269B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63E49-9D05-447F-B981-46427D99DF00}" type="datetimeFigureOut">
              <a:rPr lang="en-GB" smtClean="0"/>
              <a:t>09/11/2017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40662-AB77-4DC0-84A1-F4D68E5269B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63E49-9D05-447F-B981-46427D99DF00}" type="datetimeFigureOut">
              <a:rPr lang="en-GB" smtClean="0"/>
              <a:t>09/11/2017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B40662-AB77-4DC0-84A1-F4D68E5269B7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63E49-9D05-447F-B981-46427D99DF00}" type="datetimeFigureOut">
              <a:rPr lang="en-GB" smtClean="0"/>
              <a:t>09/11/2017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B40662-AB77-4DC0-84A1-F4D68E5269B7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63E49-9D05-447F-B981-46427D99DF00}" type="datetimeFigureOut">
              <a:rPr lang="en-GB" smtClean="0"/>
              <a:t>09/11/2017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B40662-AB77-4DC0-84A1-F4D68E5269B7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63E49-9D05-447F-B981-46427D99DF00}" type="datetimeFigureOut">
              <a:rPr lang="en-GB" smtClean="0"/>
              <a:t>09/11/2017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B40662-AB77-4DC0-84A1-F4D68E5269B7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63E49-9D05-447F-B981-46427D99DF00}" type="datetimeFigureOut">
              <a:rPr lang="en-GB" smtClean="0"/>
              <a:t>09/11/2017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B40662-AB77-4DC0-84A1-F4D68E5269B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63E49-9D05-447F-B981-46427D99DF00}" type="datetimeFigureOut">
              <a:rPr lang="en-GB" smtClean="0"/>
              <a:t>09/11/2017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B40662-AB77-4DC0-84A1-F4D68E5269B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63E49-9D05-447F-B981-46427D99DF00}" type="datetimeFigureOut">
              <a:rPr lang="en-GB" smtClean="0"/>
              <a:t>09/11/2017</a:t>
            </a:fld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B40662-AB77-4DC0-84A1-F4D68E5269B7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63E49-9D05-447F-B981-46427D99DF00}" type="datetimeFigureOut">
              <a:rPr lang="en-GB" smtClean="0"/>
              <a:t>09/11/2017</a:t>
            </a:fld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B40662-AB77-4DC0-84A1-F4D68E5269B7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E0B63E49-9D05-447F-B981-46427D99DF00}" type="datetimeFigureOut">
              <a:rPr lang="en-GB" smtClean="0"/>
              <a:t>09/11/2017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A2B40662-AB77-4DC0-84A1-F4D68E5269B7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692696"/>
            <a:ext cx="8064896" cy="4248472"/>
          </a:xfrm>
        </p:spPr>
        <p:txBody>
          <a:bodyPr>
            <a:normAutofit/>
          </a:bodyPr>
          <a:lstStyle/>
          <a:p>
            <a:r>
              <a:rPr lang="en-GB" sz="3200" dirty="0">
                <a:effectLst/>
              </a:rPr>
              <a:t>He would be aware of the great field of lamps of a nocturnal city; then of the figure of a man walking swiftly; then of a child running from the doctor’s; and then these met, and that human Juggernaut trod the child down and passed on regardless of her screams.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418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827584" y="1484784"/>
            <a:ext cx="74888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In the </a:t>
            </a:r>
            <a:r>
              <a:rPr lang="en-GB" sz="3200" dirty="0" smtClean="0"/>
              <a:t>bottle </a:t>
            </a:r>
            <a:r>
              <a:rPr lang="en-GB" sz="3200" dirty="0"/>
              <a:t>the acids were long ago </a:t>
            </a:r>
            <a:r>
              <a:rPr lang="en-GB" sz="3200" dirty="0" smtClean="0"/>
              <a:t>resolved </a:t>
            </a:r>
            <a:r>
              <a:rPr lang="en-GB" sz="3200" dirty="0"/>
              <a:t>the imperial dye had softened with </a:t>
            </a:r>
            <a:r>
              <a:rPr lang="en-GB" sz="3200" dirty="0" smtClean="0"/>
              <a:t>time </a:t>
            </a:r>
            <a:r>
              <a:rPr lang="en-GB" sz="3200" dirty="0"/>
              <a:t>as the colour grows richer in stained </a:t>
            </a:r>
            <a:r>
              <a:rPr lang="en-GB" sz="3200" dirty="0" smtClean="0"/>
              <a:t>windows </a:t>
            </a:r>
            <a:r>
              <a:rPr lang="en-GB" sz="3200" dirty="0"/>
              <a:t>and the glow of hot autumn afternoons on hillside </a:t>
            </a:r>
            <a:r>
              <a:rPr lang="en-GB" sz="3200" dirty="0" smtClean="0"/>
              <a:t>vineyards </a:t>
            </a:r>
            <a:r>
              <a:rPr lang="en-GB" sz="3200" dirty="0"/>
              <a:t>was ready to be set free and to disperse the fogs of London. </a:t>
            </a:r>
          </a:p>
        </p:txBody>
      </p:sp>
    </p:spTree>
    <p:extLst>
      <p:ext uri="{BB962C8B-B14F-4D97-AF65-F5344CB8AC3E}">
        <p14:creationId xmlns:p14="http://schemas.microsoft.com/office/powerpoint/2010/main" val="258245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827584" y="1484784"/>
            <a:ext cx="74888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In the </a:t>
            </a:r>
            <a:r>
              <a:rPr lang="en-GB" sz="3200" dirty="0" smtClean="0"/>
              <a:t>bottle, </a:t>
            </a:r>
            <a:r>
              <a:rPr lang="en-GB" sz="3200" dirty="0"/>
              <a:t>the acids were long ago resolved; the imperial dye had softened with time, as the colour grows richer in stained windows; and the glow of hot autumn afternoons on hillside vineyards, was ready to be set free and to disperse the fogs of London</a:t>
            </a:r>
            <a:r>
              <a:rPr lang="en-GB" sz="3200" dirty="0" smtClean="0"/>
              <a:t>..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82178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4" t="18867" r="50000" b="26154"/>
          <a:stretch/>
        </p:blipFill>
        <p:spPr bwMode="auto">
          <a:xfrm>
            <a:off x="478302" y="548679"/>
            <a:ext cx="6325946" cy="5482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759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10" t="18056" r="13605" b="12967"/>
          <a:stretch/>
        </p:blipFill>
        <p:spPr bwMode="auto">
          <a:xfrm>
            <a:off x="611560" y="548680"/>
            <a:ext cx="7958154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992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42" t="27591" r="15048" b="26559"/>
          <a:stretch/>
        </p:blipFill>
        <p:spPr bwMode="auto">
          <a:xfrm>
            <a:off x="467544" y="620688"/>
            <a:ext cx="8323932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369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77" t="39560" r="16202" b="30220"/>
          <a:stretch/>
        </p:blipFill>
        <p:spPr bwMode="auto">
          <a:xfrm>
            <a:off x="395536" y="647700"/>
            <a:ext cx="8374390" cy="2637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317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94" t="10753" r="20529" b="12561"/>
          <a:stretch/>
        </p:blipFill>
        <p:spPr bwMode="auto">
          <a:xfrm>
            <a:off x="395536" y="260648"/>
            <a:ext cx="6768752" cy="6091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556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53</TotalTime>
  <Words>168</Words>
  <Application>Microsoft Office PowerPoint</Application>
  <PresentationFormat>On-screen Show (4:3)</PresentationFormat>
  <Paragraphs>9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Elemental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setup-Software Setup Account</dc:creator>
  <cp:lastModifiedBy>setup-Software Setup Account</cp:lastModifiedBy>
  <cp:revision>4</cp:revision>
  <dcterms:created xsi:type="dcterms:W3CDTF">2017-11-09T12:52:06Z</dcterms:created>
  <dcterms:modified xsi:type="dcterms:W3CDTF">2017-11-09T13:45:44Z</dcterms:modified>
</cp:coreProperties>
</file>