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39A-564C-4782-B384-2DD35B53DF37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BEF9-8458-4961-AD40-B259BECEDCA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39A-564C-4782-B384-2DD35B53DF37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BEF9-8458-4961-AD40-B259BECEDCA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39A-564C-4782-B384-2DD35B53DF37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BEF9-8458-4961-AD40-B259BECEDCA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39A-564C-4782-B384-2DD35B53DF37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BEF9-8458-4961-AD40-B259BECEDCA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39A-564C-4782-B384-2DD35B53DF37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D4BEF9-8458-4961-AD40-B259BECEDCA0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39A-564C-4782-B384-2DD35B53DF37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BEF9-8458-4961-AD40-B259BECEDCA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39A-564C-4782-B384-2DD35B53DF37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BEF9-8458-4961-AD40-B259BECEDCA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39A-564C-4782-B384-2DD35B53DF37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BEF9-8458-4961-AD40-B259BECEDCA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39A-564C-4782-B384-2DD35B53DF37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BEF9-8458-4961-AD40-B259BECEDCA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39A-564C-4782-B384-2DD35B53DF37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BEF9-8458-4961-AD40-B259BECEDCA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39A-564C-4782-B384-2DD35B53DF37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BEF9-8458-4961-AD40-B259BECEDCA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15C839A-564C-4782-B384-2DD35B53DF37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D4BEF9-8458-4961-AD40-B259BECEDCA0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-378295"/>
            <a:ext cx="9145016" cy="7227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42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Apex</vt:lpstr>
      <vt:lpstr>PowerPoint Presentation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 Curzon</dc:creator>
  <cp:lastModifiedBy>setup-Software Setup Account</cp:lastModifiedBy>
  <cp:revision>1</cp:revision>
  <dcterms:created xsi:type="dcterms:W3CDTF">2012-12-06T13:33:03Z</dcterms:created>
  <dcterms:modified xsi:type="dcterms:W3CDTF">2012-12-13T11:22:31Z</dcterms:modified>
</cp:coreProperties>
</file>